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2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665" autoAdjust="0"/>
    <p:restoredTop sz="94660" autoAdjust="0"/>
  </p:normalViewPr>
  <p:slideViewPr>
    <p:cSldViewPr>
      <p:cViewPr>
        <p:scale>
          <a:sx n="100" d="100"/>
          <a:sy n="100" d="100"/>
        </p:scale>
        <p:origin x="-2424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AD63E66-D9B4-4097-A7F1-B4A9AF37553D}" type="datetimeFigureOut">
              <a:rPr lang="fr-CH" smtClean="0"/>
              <a:pPr/>
              <a:t>19.06.2015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A97657-7CE9-4091-99F1-64A95961E45E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904656" cy="1154097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                      </a:t>
            </a:r>
            <a:r>
              <a:rPr lang="fr-CH" sz="8800" dirty="0" err="1" smtClean="0">
                <a:solidFill>
                  <a:srgbClr val="FF0000"/>
                </a:solidFill>
              </a:rPr>
              <a:t>Deut</a:t>
            </a:r>
            <a:r>
              <a:rPr lang="fr-CH" sz="8800" dirty="0" err="1" smtClean="0">
                <a:solidFill>
                  <a:srgbClr val="FFFF00"/>
                </a:solidFill>
              </a:rPr>
              <a:t>sch</a:t>
            </a:r>
            <a:r>
              <a:rPr lang="fr-CH" sz="8800" dirty="0" err="1" smtClean="0">
                <a:solidFill>
                  <a:schemeClr val="bg1"/>
                </a:solidFill>
              </a:rPr>
              <a:t>land</a:t>
            </a:r>
            <a:r>
              <a:rPr lang="fr-CH" sz="8800" dirty="0" smtClean="0"/>
              <a:t> </a:t>
            </a:r>
            <a:endParaRPr lang="fr-CH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/>
          <a:lstStyle/>
          <a:p>
            <a:r>
              <a:rPr lang="fr-CH" dirty="0" smtClean="0"/>
              <a:t>                                      </a:t>
            </a:r>
            <a:endParaRPr lang="fr-CH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5446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9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772400" cy="1513249"/>
          </a:xfrm>
        </p:spPr>
        <p:txBody>
          <a:bodyPr>
            <a:normAutofit/>
          </a:bodyPr>
          <a:lstStyle/>
          <a:p>
            <a:r>
              <a:rPr lang="fr-CH" sz="5400" b="1" u="sng" dirty="0" err="1" smtClean="0">
                <a:solidFill>
                  <a:srgbClr val="FF0000"/>
                </a:solidFill>
                <a:latin typeface="BankGothic Md BT" panose="020B0807020203060204" pitchFamily="34" charset="0"/>
              </a:rPr>
              <a:t>Deutschland</a:t>
            </a:r>
            <a:endParaRPr lang="fr-CH" sz="5400" b="1" u="sng" dirty="0">
              <a:solidFill>
                <a:srgbClr val="FF0000"/>
              </a:solidFill>
              <a:latin typeface="BankGothic Md BT" panose="020B080702020306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544816" cy="55892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2000" b="1" dirty="0" smtClean="0">
                <a:solidFill>
                  <a:srgbClr val="FFFF00"/>
                </a:solidFill>
                <a:effectLst/>
                <a:latin typeface="Arial"/>
                <a:ea typeface="Batang"/>
                <a:cs typeface="Times New Roman"/>
              </a:rPr>
              <a:t>Hauptstadt: Berlin</a:t>
            </a:r>
            <a:endParaRPr lang="fr-CH" sz="2000" b="1" dirty="0" smtClean="0">
              <a:solidFill>
                <a:srgbClr val="FFFF00"/>
              </a:solidFill>
              <a:ea typeface="Batang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2000" b="1" dirty="0" smtClean="0">
                <a:solidFill>
                  <a:srgbClr val="FFFF00"/>
                </a:solidFill>
                <a:effectLst/>
                <a:latin typeface="Arial"/>
                <a:ea typeface="Batang"/>
                <a:cs typeface="Times New Roman"/>
              </a:rPr>
              <a:t>Einwohner: 81,084 </a:t>
            </a:r>
            <a:r>
              <a:rPr lang="de-CH" sz="2000" b="1" dirty="0" err="1" smtClean="0">
                <a:solidFill>
                  <a:srgbClr val="FFFF00"/>
                </a:solidFill>
                <a:effectLst/>
                <a:latin typeface="Arial"/>
                <a:ea typeface="Batang"/>
                <a:cs typeface="Times New Roman"/>
              </a:rPr>
              <a:t>Mio</a:t>
            </a:r>
            <a:endParaRPr lang="fr-CH" sz="2000" b="1" dirty="0">
              <a:solidFill>
                <a:srgbClr val="FFFF00"/>
              </a:solidFill>
              <a:ea typeface="Batang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2000" b="1" dirty="0" smtClean="0">
                <a:solidFill>
                  <a:srgbClr val="FFFF00"/>
                </a:solidFill>
                <a:effectLst/>
                <a:latin typeface="Arial"/>
                <a:ea typeface="Batang"/>
                <a:cs typeface="Times New Roman"/>
              </a:rPr>
              <a:t>Sprache: Deutsch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2000" b="1" dirty="0">
                <a:solidFill>
                  <a:srgbClr val="FFFF00"/>
                </a:solidFill>
                <a:latin typeface="Arial"/>
                <a:ea typeface="Batang"/>
                <a:cs typeface="Times New Roman"/>
              </a:rPr>
              <a:t>A</a:t>
            </a:r>
            <a:r>
              <a:rPr lang="de-CH" sz="2000" b="1" dirty="0" smtClean="0">
                <a:solidFill>
                  <a:srgbClr val="FFFF00"/>
                </a:solidFill>
                <a:effectLst/>
                <a:latin typeface="Arial"/>
                <a:ea typeface="Batang"/>
                <a:cs typeface="Times New Roman"/>
              </a:rPr>
              <a:t>ndere große Städte: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2000" b="1" dirty="0" smtClean="0">
                <a:solidFill>
                  <a:srgbClr val="FFFF00"/>
                </a:solidFill>
                <a:effectLst/>
                <a:latin typeface="Arial"/>
                <a:ea typeface="Batang"/>
                <a:cs typeface="Times New Roman"/>
              </a:rPr>
              <a:t>Berlin, Hamburg, Köln, München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CH" sz="2400" b="1" dirty="0" smtClean="0">
              <a:solidFill>
                <a:srgbClr val="FFFF00"/>
              </a:solidFill>
              <a:effectLst/>
              <a:latin typeface="Arial"/>
              <a:ea typeface="Batang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4038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4413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7269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0" y="5214937"/>
            <a:ext cx="2980591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Bildergebnis für mu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2918" y="134645"/>
            <a:ext cx="7772400" cy="1080121"/>
          </a:xfrm>
        </p:spPr>
        <p:txBody>
          <a:bodyPr>
            <a:normAutofit/>
          </a:bodyPr>
          <a:lstStyle/>
          <a:p>
            <a:pPr algn="ctr"/>
            <a:r>
              <a:rPr lang="fr-CH" sz="4800" b="1" u="sng" dirty="0" smtClean="0">
                <a:solidFill>
                  <a:srgbClr val="FF0000"/>
                </a:solidFill>
              </a:rPr>
              <a:t>Flüsse in Deutschland</a:t>
            </a:r>
            <a:endParaRPr lang="fr-CH" sz="4800" b="1" u="sng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79512" y="1226906"/>
            <a:ext cx="8712968" cy="5454594"/>
          </a:xfrm>
        </p:spPr>
        <p:txBody>
          <a:bodyPr/>
          <a:lstStyle/>
          <a:p>
            <a:pPr algn="l"/>
            <a:r>
              <a:rPr lang="fr-CH" sz="2400" dirty="0" smtClean="0">
                <a:solidFill>
                  <a:srgbClr val="FFFF00"/>
                </a:solidFill>
              </a:rPr>
              <a:t>Die Mosel ist 545 km lang  </a:t>
            </a:r>
            <a:r>
              <a:rPr lang="fr-CH" sz="2400" dirty="0" smtClean="0">
                <a:solidFill>
                  <a:srgbClr val="FFFF00"/>
                </a:solidFill>
              </a:rPr>
              <a:t>       Der </a:t>
            </a:r>
            <a:r>
              <a:rPr lang="fr-CH" sz="2400" dirty="0" smtClean="0">
                <a:solidFill>
                  <a:srgbClr val="FFFF00"/>
                </a:solidFill>
              </a:rPr>
              <a:t>Rhein ist 1048 km lang</a:t>
            </a:r>
          </a:p>
          <a:p>
            <a:pPr algn="l"/>
            <a:endParaRPr lang="fr-CH" sz="2400" dirty="0">
              <a:solidFill>
                <a:srgbClr val="FF0000"/>
              </a:solidFill>
            </a:endParaRPr>
          </a:p>
          <a:p>
            <a:pPr algn="l"/>
            <a:endParaRPr lang="fr-CH" sz="2400" dirty="0" smtClean="0">
              <a:solidFill>
                <a:srgbClr val="FF0000"/>
              </a:solidFill>
            </a:endParaRPr>
          </a:p>
          <a:p>
            <a:pPr algn="l"/>
            <a:endParaRPr lang="fr-CH" sz="2400" dirty="0" smtClean="0">
              <a:solidFill>
                <a:srgbClr val="FF0000"/>
              </a:solidFill>
            </a:endParaRPr>
          </a:p>
          <a:p>
            <a:pPr algn="l"/>
            <a:endParaRPr lang="fr-CH" sz="2400" dirty="0" smtClean="0">
              <a:solidFill>
                <a:srgbClr val="FF0000"/>
              </a:solidFill>
            </a:endParaRPr>
          </a:p>
          <a:p>
            <a:pPr algn="l"/>
            <a:endParaRPr lang="fr-CH" sz="2400" dirty="0" smtClean="0">
              <a:solidFill>
                <a:srgbClr val="FF0000"/>
              </a:solidFill>
            </a:endParaRPr>
          </a:p>
          <a:p>
            <a:pPr algn="l"/>
            <a:endParaRPr lang="fr-CH" sz="2400" dirty="0" smtClean="0">
              <a:solidFill>
                <a:srgbClr val="FF0000"/>
              </a:solidFill>
            </a:endParaRPr>
          </a:p>
          <a:p>
            <a:pPr algn="l"/>
            <a:r>
              <a:rPr lang="fr-CH" sz="2400" dirty="0" smtClean="0">
                <a:solidFill>
                  <a:srgbClr val="FFFF00"/>
                </a:solidFill>
              </a:rPr>
              <a:t>Die Donau ist 2811 km lang  </a:t>
            </a:r>
            <a:r>
              <a:rPr lang="fr-CH" sz="2400" dirty="0" smtClean="0">
                <a:solidFill>
                  <a:srgbClr val="FFFF00"/>
                </a:solidFill>
              </a:rPr>
              <a:t>    Die </a:t>
            </a:r>
            <a:r>
              <a:rPr lang="fr-CH" sz="2400" dirty="0" smtClean="0">
                <a:solidFill>
                  <a:srgbClr val="FFFF00"/>
                </a:solidFill>
              </a:rPr>
              <a:t>Elbe ist 1094 km lang </a:t>
            </a:r>
            <a:endParaRPr lang="fr-CH" sz="2400" dirty="0">
              <a:solidFill>
                <a:srgbClr val="FFFF00"/>
              </a:solidFill>
            </a:endParaRPr>
          </a:p>
          <a:p>
            <a:pPr algn="l"/>
            <a:endParaRPr lang="fr-CH" dirty="0" smtClean="0"/>
          </a:p>
          <a:p>
            <a:pPr algn="l"/>
            <a:r>
              <a:rPr lang="fr-CH" dirty="0"/>
              <a:t> </a:t>
            </a:r>
            <a:r>
              <a:rPr lang="fr-CH" dirty="0" smtClean="0"/>
              <a:t>     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384376" cy="24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07" y="4725144"/>
            <a:ext cx="366168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0086" y="1214766"/>
            <a:ext cx="270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spc="30" dirty="0" smtClean="0">
                <a:solidFill>
                  <a:srgbClr val="FF0000"/>
                </a:solidFill>
              </a:rPr>
              <a:t> </a:t>
            </a:r>
            <a:endParaRPr lang="fr-CH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347181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6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31173"/>
            <a:ext cx="7772400" cy="805539"/>
          </a:xfrm>
        </p:spPr>
        <p:txBody>
          <a:bodyPr>
            <a:normAutofit/>
          </a:bodyPr>
          <a:lstStyle/>
          <a:p>
            <a:pPr algn="ctr"/>
            <a:r>
              <a:rPr lang="fr-CH" sz="4400" b="1" u="sng" dirty="0" smtClean="0">
                <a:solidFill>
                  <a:srgbClr val="FF0000"/>
                </a:solidFill>
              </a:rPr>
              <a:t>Gebirge</a:t>
            </a:r>
            <a:r>
              <a:rPr lang="fr-CH" sz="4400" b="1" u="sng" dirty="0" smtClean="0">
                <a:solidFill>
                  <a:srgbClr val="FF0000"/>
                </a:solidFill>
              </a:rPr>
              <a:t> </a:t>
            </a:r>
            <a:r>
              <a:rPr lang="fr-CH" sz="4400" b="1" u="sng" dirty="0" smtClean="0">
                <a:solidFill>
                  <a:srgbClr val="FF0000"/>
                </a:solidFill>
              </a:rPr>
              <a:t>in D</a:t>
            </a:r>
            <a:r>
              <a:rPr lang="fr-CH" sz="4400" b="1" u="sng" dirty="0" smtClean="0">
                <a:solidFill>
                  <a:srgbClr val="FF0000"/>
                </a:solidFill>
              </a:rPr>
              <a:t>eutschland </a:t>
            </a:r>
            <a:endParaRPr lang="fr-CH" sz="4400" b="1" u="sng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713" y="882807"/>
            <a:ext cx="8856984" cy="5616624"/>
          </a:xfrm>
        </p:spPr>
        <p:txBody>
          <a:bodyPr>
            <a:normAutofit/>
          </a:bodyPr>
          <a:lstStyle/>
          <a:p>
            <a:pPr algn="l"/>
            <a:r>
              <a:rPr lang="fr-CH" sz="2400" dirty="0" smtClean="0">
                <a:solidFill>
                  <a:srgbClr val="FFFF00"/>
                </a:solidFill>
              </a:rPr>
              <a:t>Zugspitze:höhe 2,962 m       </a:t>
            </a:r>
            <a:r>
              <a:rPr lang="fr-CH" sz="2400" dirty="0" smtClean="0">
                <a:solidFill>
                  <a:srgbClr val="FFFF00"/>
                </a:solidFill>
              </a:rPr>
              <a:t> Schneefernenkopf:Höhe </a:t>
            </a:r>
            <a:r>
              <a:rPr lang="fr-CH" sz="2800" dirty="0" smtClean="0">
                <a:solidFill>
                  <a:srgbClr val="FFFF00"/>
                </a:solidFill>
              </a:rPr>
              <a:t>2,874 m     </a:t>
            </a:r>
          </a:p>
          <a:p>
            <a:pPr algn="l"/>
            <a:endParaRPr lang="fr-CH" sz="2800" dirty="0">
              <a:solidFill>
                <a:srgbClr val="FF0000"/>
              </a:solidFill>
            </a:endParaRPr>
          </a:p>
          <a:p>
            <a:pPr algn="l"/>
            <a:endParaRPr lang="fr-CH" sz="2800" dirty="0" smtClean="0">
              <a:solidFill>
                <a:srgbClr val="FF0000"/>
              </a:solidFill>
            </a:endParaRPr>
          </a:p>
          <a:p>
            <a:pPr algn="l"/>
            <a:endParaRPr lang="fr-CH" sz="2800" dirty="0">
              <a:solidFill>
                <a:srgbClr val="FF0000"/>
              </a:solidFill>
            </a:endParaRPr>
          </a:p>
          <a:p>
            <a:pPr algn="l"/>
            <a:r>
              <a:rPr lang="fr-CH" sz="2800" dirty="0" smtClean="0">
                <a:solidFill>
                  <a:srgbClr val="FF0000"/>
                </a:solidFill>
              </a:rPr>
              <a:t>      </a:t>
            </a:r>
          </a:p>
          <a:p>
            <a:pPr algn="l"/>
            <a:r>
              <a:rPr lang="fr-CH" sz="2400" dirty="0">
                <a:solidFill>
                  <a:srgbClr val="FFFF00"/>
                </a:solidFill>
              </a:rPr>
              <a:t> </a:t>
            </a:r>
            <a:r>
              <a:rPr lang="fr-CH" sz="2400" dirty="0" err="1" smtClean="0">
                <a:solidFill>
                  <a:srgbClr val="FFFF00"/>
                </a:solidFill>
              </a:rPr>
              <a:t>Höllentalspitze:Höhe</a:t>
            </a:r>
            <a:r>
              <a:rPr lang="fr-CH" sz="2400" dirty="0" smtClean="0">
                <a:solidFill>
                  <a:srgbClr val="FFFF00"/>
                </a:solidFill>
              </a:rPr>
              <a:t> 2,743 m     Wetterspitze: Höhe 2,750 m                                                                          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ge result for mittlere höllentalspit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823865" cy="211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038600"/>
            <a:ext cx="3581400" cy="20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670" y="1406027"/>
            <a:ext cx="3676722" cy="20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6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6361"/>
            <a:ext cx="7772400" cy="1633089"/>
          </a:xfrm>
        </p:spPr>
        <p:txBody>
          <a:bodyPr>
            <a:normAutofit fontScale="90000"/>
          </a:bodyPr>
          <a:lstStyle/>
          <a:p>
            <a:r>
              <a:rPr lang="fr-CH" b="1" u="sng" dirty="0" smtClean="0">
                <a:solidFill>
                  <a:srgbClr val="FF0000"/>
                </a:solidFill>
              </a:rPr>
              <a:t>Die </a:t>
            </a:r>
            <a:r>
              <a:rPr lang="fr-CH" b="1" u="sng" dirty="0" smtClean="0">
                <a:solidFill>
                  <a:srgbClr val="FF0000"/>
                </a:solidFill>
              </a:rPr>
              <a:t> größten </a:t>
            </a:r>
            <a:r>
              <a:rPr lang="fr-CH" b="1" u="sng" dirty="0" smtClean="0">
                <a:solidFill>
                  <a:srgbClr val="FF0000"/>
                </a:solidFill>
              </a:rPr>
              <a:t>F</a:t>
            </a:r>
            <a:r>
              <a:rPr lang="fr-CH" b="1" u="sng" dirty="0" smtClean="0">
                <a:solidFill>
                  <a:srgbClr val="FF0000"/>
                </a:solidFill>
              </a:rPr>
              <a:t>ussballstadien </a:t>
            </a:r>
            <a:br>
              <a:rPr lang="fr-CH" b="1" u="sng" dirty="0" smtClean="0">
                <a:solidFill>
                  <a:srgbClr val="FF0000"/>
                </a:solidFill>
              </a:rPr>
            </a:br>
            <a:r>
              <a:rPr lang="fr-CH" b="1" u="sng" dirty="0" smtClean="0">
                <a:solidFill>
                  <a:srgbClr val="FF0000"/>
                </a:solidFill>
              </a:rPr>
              <a:t>in D</a:t>
            </a:r>
            <a:r>
              <a:rPr lang="fr-CH" b="1" u="sng" dirty="0" smtClean="0">
                <a:solidFill>
                  <a:srgbClr val="FF0000"/>
                </a:solidFill>
              </a:rPr>
              <a:t>eutschland </a:t>
            </a:r>
            <a:endParaRPr lang="fr-CH" b="1" u="sng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4680520"/>
          </a:xfrm>
        </p:spPr>
        <p:txBody>
          <a:bodyPr>
            <a:normAutofit/>
          </a:bodyPr>
          <a:lstStyle/>
          <a:p>
            <a:pPr algn="l"/>
            <a:r>
              <a:rPr lang="fr-CH" sz="1200" dirty="0" smtClean="0"/>
              <a:t>                                                                                   </a:t>
            </a:r>
            <a:r>
              <a:rPr lang="fr-CH" sz="1800" dirty="0" smtClean="0">
                <a:solidFill>
                  <a:srgbClr val="FFFF00"/>
                </a:solidFill>
              </a:rPr>
              <a:t>Dieses </a:t>
            </a:r>
            <a:r>
              <a:rPr lang="fr-CH" sz="1800" dirty="0" smtClean="0">
                <a:solidFill>
                  <a:srgbClr val="FFFF00"/>
                </a:solidFill>
              </a:rPr>
              <a:t>Stadionist ist</a:t>
            </a:r>
            <a:r>
              <a:rPr lang="fr-CH" sz="1800" dirty="0" smtClean="0">
                <a:solidFill>
                  <a:srgbClr val="FFFF00"/>
                </a:solidFill>
              </a:rPr>
              <a:t> das von </a:t>
            </a:r>
            <a:r>
              <a:rPr lang="fr-CH" sz="1800" dirty="0" smtClean="0">
                <a:solidFill>
                  <a:srgbClr val="FFFF00"/>
                </a:solidFill>
              </a:rPr>
              <a:t>Dortmund . </a:t>
            </a:r>
            <a:r>
              <a:rPr lang="fr-CH" sz="1800" dirty="0" smtClean="0">
                <a:solidFill>
                  <a:srgbClr val="FFFF00"/>
                </a:solidFill>
              </a:rPr>
              <a:t>Es  			            hat  </a:t>
            </a:r>
            <a:r>
              <a:rPr lang="fr-CH" sz="1800" dirty="0" smtClean="0">
                <a:solidFill>
                  <a:srgbClr val="FFFF00"/>
                </a:solidFill>
              </a:rPr>
              <a:t>80.667</a:t>
            </a:r>
            <a:r>
              <a:rPr lang="fr-CH" sz="1800" dirty="0" smtClean="0">
                <a:solidFill>
                  <a:srgbClr val="FFFF00"/>
                </a:solidFill>
              </a:rPr>
              <a:t> Plätze </a:t>
            </a:r>
            <a:r>
              <a:rPr lang="fr-CH" sz="1800" dirty="0" smtClean="0">
                <a:solidFill>
                  <a:srgbClr val="FFFF00"/>
                </a:solidFill>
              </a:rPr>
              <a:t>und der Name von dem</a:t>
            </a:r>
            <a:r>
              <a:rPr lang="fr-CH" sz="1800" dirty="0" smtClean="0">
                <a:solidFill>
                  <a:srgbClr val="FFFF00"/>
                </a:solidFill>
              </a:rPr>
              <a:t> 			            Stadion  </a:t>
            </a:r>
            <a:r>
              <a:rPr lang="fr-CH" sz="1800" dirty="0" smtClean="0">
                <a:solidFill>
                  <a:srgbClr val="FFFF00"/>
                </a:solidFill>
              </a:rPr>
              <a:t>ist Signal </a:t>
            </a:r>
            <a:r>
              <a:rPr lang="fr-CH" sz="1800" dirty="0" smtClean="0">
                <a:solidFill>
                  <a:srgbClr val="FFFF00"/>
                </a:solidFill>
              </a:rPr>
              <a:t>lduna</a:t>
            </a:r>
            <a:r>
              <a:rPr lang="fr-CH" sz="1800" dirty="0" smtClean="0">
                <a:solidFill>
                  <a:srgbClr val="FFFF00"/>
                </a:solidFill>
              </a:rPr>
              <a:t> </a:t>
            </a:r>
            <a:r>
              <a:rPr lang="fr-CH" sz="1800" dirty="0" smtClean="0">
                <a:solidFill>
                  <a:srgbClr val="FFFF00"/>
                </a:solidFill>
              </a:rPr>
              <a:t>Park</a:t>
            </a:r>
            <a:r>
              <a:rPr lang="fr-CH" sz="1800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fr-CH" sz="1800" dirty="0">
                <a:solidFill>
                  <a:srgbClr val="FFFF00"/>
                </a:solidFill>
              </a:rPr>
              <a:t> </a:t>
            </a:r>
            <a:r>
              <a:rPr lang="fr-CH" sz="18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</a:t>
            </a:r>
            <a:r>
              <a:rPr lang="fr-CH" sz="1800" dirty="0" smtClean="0">
                <a:solidFill>
                  <a:srgbClr val="FFFF00"/>
                </a:solidFill>
              </a:rPr>
              <a:t> </a:t>
            </a:r>
            <a:endParaRPr lang="fr-CH" sz="1800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52" y="3645024"/>
            <a:ext cx="36531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199" y="3897052"/>
            <a:ext cx="417865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39072" cy="17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5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5544616" cy="504056"/>
          </a:xfrm>
        </p:spPr>
        <p:txBody>
          <a:bodyPr>
            <a:normAutofit fontScale="90000"/>
          </a:bodyPr>
          <a:lstStyle/>
          <a:p>
            <a:r>
              <a:rPr lang="fr-CH" b="1" u="sng" dirty="0" err="1" smtClean="0">
                <a:solidFill>
                  <a:srgbClr val="FF0000"/>
                </a:solidFill>
              </a:rPr>
              <a:t>Nachbarländer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784976" cy="5378152"/>
          </a:xfrm>
        </p:spPr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FFFF00"/>
                </a:solidFill>
              </a:rPr>
              <a:t>Die </a:t>
            </a:r>
            <a:r>
              <a:rPr lang="fr-CH" sz="2800" dirty="0" smtClean="0">
                <a:solidFill>
                  <a:srgbClr val="FFFF00"/>
                </a:solidFill>
              </a:rPr>
              <a:t>Nachbarländer </a:t>
            </a:r>
            <a:r>
              <a:rPr lang="fr-CH" sz="2800" dirty="0" smtClean="0">
                <a:solidFill>
                  <a:srgbClr val="FFFF00"/>
                </a:solidFill>
              </a:rPr>
              <a:t>sind : Polen, Tschechien, Österreich, Schweiz, Luxemburg, Frankreich, Belgien, Niederlande, Dänemark</a:t>
            </a:r>
            <a:endParaRPr lang="fr-CH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196146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96" y="5390703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295" y="3883124"/>
            <a:ext cx="2152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685" y="5311080"/>
            <a:ext cx="2162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737" y="2060848"/>
            <a:ext cx="1910767" cy="12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0816"/>
            <a:ext cx="2009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2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6440760" cy="577552"/>
          </a:xfrm>
        </p:spPr>
        <p:txBody>
          <a:bodyPr>
            <a:normAutofit fontScale="90000"/>
          </a:bodyPr>
          <a:lstStyle/>
          <a:p>
            <a:r>
              <a:rPr lang="fr-CH" b="1" u="sng" dirty="0" smtClean="0">
                <a:solidFill>
                  <a:srgbClr val="FF0000"/>
                </a:solidFill>
              </a:rPr>
              <a:t>Deutsche</a:t>
            </a:r>
            <a:r>
              <a:rPr lang="fr-CH" b="1" u="sng" dirty="0" smtClean="0">
                <a:solidFill>
                  <a:srgbClr val="FF0000"/>
                </a:solidFill>
              </a:rPr>
              <a:t> Automarken</a:t>
            </a:r>
            <a:endParaRPr lang="fr-CH" b="1" u="sng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633" y="836712"/>
            <a:ext cx="8928992" cy="5804085"/>
          </a:xfrm>
        </p:spPr>
        <p:txBody>
          <a:bodyPr>
            <a:normAutofit/>
          </a:bodyPr>
          <a:lstStyle/>
          <a:p>
            <a:r>
              <a:rPr lang="fr-CH" sz="2400" b="1" dirty="0" smtClean="0">
                <a:solidFill>
                  <a:srgbClr val="FFFF00"/>
                </a:solidFill>
              </a:rPr>
              <a:t>                                       BMW, Audi, VW</a:t>
            </a:r>
          </a:p>
          <a:p>
            <a:endParaRPr lang="fr-CH" sz="2400" b="1" dirty="0" smtClean="0">
              <a:solidFill>
                <a:srgbClr val="FFFF00"/>
              </a:solidFill>
            </a:endParaRPr>
          </a:p>
          <a:p>
            <a:r>
              <a:rPr lang="fr-CH" sz="2400" b="1" dirty="0" smtClean="0">
                <a:solidFill>
                  <a:srgbClr val="FFFF00"/>
                </a:solidFill>
              </a:rPr>
              <a:t>                                         Opel, Porsche</a:t>
            </a:r>
          </a:p>
          <a:p>
            <a:r>
              <a:rPr lang="fr-CH" sz="2400" b="1" dirty="0" smtClean="0">
                <a:solidFill>
                  <a:srgbClr val="FFFF00"/>
                </a:solidFill>
              </a:rPr>
              <a:t>                                          </a:t>
            </a:r>
          </a:p>
          <a:p>
            <a:r>
              <a:rPr lang="fr-CH" sz="2400" b="1" dirty="0" smtClean="0">
                <a:solidFill>
                  <a:srgbClr val="FFFF00"/>
                </a:solidFill>
              </a:rPr>
              <a:t>                                           Mercedes…</a:t>
            </a:r>
            <a:endParaRPr lang="fr-CH" sz="24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14" y="1340768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40" y="3140968"/>
            <a:ext cx="2800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40" y="5085184"/>
            <a:ext cx="28003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63067"/>
            <a:ext cx="2867025" cy="1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280" y="5053483"/>
            <a:ext cx="2867025" cy="1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575" y="5061917"/>
            <a:ext cx="2415903" cy="16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4085" y="3140968"/>
            <a:ext cx="2415902" cy="17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4085" y="1295648"/>
            <a:ext cx="241590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03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91916" y="13734"/>
            <a:ext cx="6048672" cy="794403"/>
          </a:xfrm>
        </p:spPr>
        <p:txBody>
          <a:bodyPr>
            <a:normAutofit fontScale="90000"/>
          </a:bodyPr>
          <a:lstStyle/>
          <a:p>
            <a:r>
              <a:rPr lang="fr-CH" sz="4800" b="1" u="sng" dirty="0" smtClean="0">
                <a:solidFill>
                  <a:srgbClr val="FF0000"/>
                </a:solidFill>
              </a:rPr>
              <a:t/>
            </a:r>
            <a:br>
              <a:rPr lang="fr-CH" sz="4800" b="1" u="sng" dirty="0" smtClean="0">
                <a:solidFill>
                  <a:srgbClr val="FF0000"/>
                </a:solidFill>
              </a:rPr>
            </a:br>
            <a:r>
              <a:rPr lang="fr-CH" sz="4800" b="1" u="sng" dirty="0" smtClean="0">
                <a:solidFill>
                  <a:srgbClr val="FF0000"/>
                </a:solidFill>
              </a:rPr>
              <a:t/>
            </a:r>
            <a:br>
              <a:rPr lang="fr-CH" sz="4800" b="1" u="sng" dirty="0" smtClean="0">
                <a:solidFill>
                  <a:srgbClr val="FF0000"/>
                </a:solidFill>
              </a:rPr>
            </a:br>
            <a:r>
              <a:rPr lang="fr-CH" sz="6000" b="1" u="sng" dirty="0" smtClean="0">
                <a:solidFill>
                  <a:srgbClr val="FF0000"/>
                </a:solidFill>
              </a:rPr>
              <a:t>Deutsches</a:t>
            </a:r>
            <a:r>
              <a:rPr lang="fr-CH" sz="6000" b="1" u="sng" dirty="0" smtClean="0">
                <a:solidFill>
                  <a:srgbClr val="FF0000"/>
                </a:solidFill>
              </a:rPr>
              <a:t> Essen</a:t>
            </a:r>
            <a:endParaRPr lang="fr-CH" sz="6000" b="1" u="sng" dirty="0">
              <a:solidFill>
                <a:srgbClr val="FF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856984" cy="5832648"/>
          </a:xfrm>
        </p:spPr>
        <p:txBody>
          <a:bodyPr>
            <a:normAutofit/>
          </a:bodyPr>
          <a:lstStyle/>
          <a:p>
            <a:r>
              <a:rPr lang="fr-CH" sz="2400" b="1" dirty="0" smtClean="0">
                <a:solidFill>
                  <a:srgbClr val="FFFF00"/>
                </a:solidFill>
              </a:rPr>
              <a:t>       </a:t>
            </a:r>
          </a:p>
          <a:p>
            <a:r>
              <a:rPr lang="fr-CH" sz="2400" b="1" dirty="0" smtClean="0">
                <a:solidFill>
                  <a:srgbClr val="FFFF00"/>
                </a:solidFill>
              </a:rPr>
              <a:t>      </a:t>
            </a:r>
            <a:r>
              <a:rPr lang="fr-CH" sz="2400" b="1" dirty="0">
                <a:solidFill>
                  <a:srgbClr val="FFFF00"/>
                </a:solidFill>
              </a:rPr>
              <a:t> </a:t>
            </a:r>
            <a:r>
              <a:rPr lang="fr-CH" sz="2400" b="1" dirty="0" smtClean="0">
                <a:solidFill>
                  <a:srgbClr val="FFFF00"/>
                </a:solidFill>
              </a:rPr>
              <a:t>                            </a:t>
            </a:r>
            <a:r>
              <a:rPr lang="fr-CH" sz="2400" b="1" dirty="0" err="1" smtClean="0">
                <a:solidFill>
                  <a:srgbClr val="FFFF00"/>
                </a:solidFill>
              </a:rPr>
              <a:t>Fleisch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und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Fisch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endParaRPr lang="fr-CH" sz="24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0274995">
            <a:off x="367887" y="4111171"/>
            <a:ext cx="3500302" cy="196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938116">
            <a:off x="5372270" y="3998811"/>
            <a:ext cx="3010700" cy="199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20326109">
            <a:off x="385045" y="147969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970208">
            <a:off x="6184764" y="140682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221088"/>
            <a:ext cx="6248400" cy="1341512"/>
          </a:xfrm>
        </p:spPr>
        <p:txBody>
          <a:bodyPr>
            <a:noAutofit/>
          </a:bodyPr>
          <a:lstStyle/>
          <a:p>
            <a:r>
              <a:rPr lang="fr-CH" dirty="0" smtClean="0"/>
              <a:t>Danke </a:t>
            </a:r>
            <a:r>
              <a:rPr lang="fr-CH" dirty="0" smtClean="0"/>
              <a:t>fürs Zuhören</a:t>
            </a:r>
            <a:br>
              <a:rPr lang="fr-CH" dirty="0" smtClean="0"/>
            </a:br>
            <a:r>
              <a:rPr lang="fr-CH" sz="3200" dirty="0" smtClean="0"/>
              <a:t>Daniel				9MO2</a:t>
            </a:r>
            <a:endParaRPr lang="fr-CH" sz="3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5800"/>
            <a:ext cx="557892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592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168</Words>
  <Application>Microsoft Macintosh PowerPoint</Application>
  <PresentationFormat>Bildschirmpräsentation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Perspective</vt:lpstr>
      <vt:lpstr>                       Deutschland </vt:lpstr>
      <vt:lpstr>Deutschland</vt:lpstr>
      <vt:lpstr>Flüsse in Deutschland</vt:lpstr>
      <vt:lpstr>Gebirge in Deutschland </vt:lpstr>
      <vt:lpstr>Die  größten Fussballstadien  in Deutschland </vt:lpstr>
      <vt:lpstr>Nachbarländer </vt:lpstr>
      <vt:lpstr>Deutsche Automarken</vt:lpstr>
      <vt:lpstr>  Deutsches Essen</vt:lpstr>
      <vt:lpstr>Danke fürs Zuhören Daniel    9MO2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</dc:title>
  <dc:creator>profile</dc:creator>
  <cp:lastModifiedBy>Lydie</cp:lastModifiedBy>
  <cp:revision>26</cp:revision>
  <dcterms:created xsi:type="dcterms:W3CDTF">2015-06-19T13:17:42Z</dcterms:created>
  <dcterms:modified xsi:type="dcterms:W3CDTF">2015-06-19T13:24:46Z</dcterms:modified>
</cp:coreProperties>
</file>