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1" r:id="rId6"/>
    <p:sldId id="265" r:id="rId7"/>
    <p:sldId id="266" r:id="rId8"/>
    <p:sldId id="260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-12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2:41.2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11472 12425,'0'0,"0"0,0 0,22 0,-1 0,-21 0,42 21,-42-21,21 0,0 0,22 0,-22 0,21 0,-21 21,1-21,20 0,-21 0,0 0,0 0,22 0,-43 0,42 0,-42 0,21 21,-21-21,21 0,1 0,-22 0,21 0,-21 0,21 0,-21 0,21 0,0 0,-21 0,21 0,-21 0,22 0,-1 0,-21 0,21 0,-21 0,21 0,-21 0,21 0,0 0,1 0,-1 0,0 0,-21 0,21 0,0 0,0 0,1 0,-1 0,-21 0,21 0,21 0,-21 0,1 0,20 0,21 0,-41 0,20 0,-21 0,0 0,0 0,1 0,-22 0,42 0,-42 0,21 0,21 0,-20 0,20 0,-21 0,0 0,0-21,-21 21,22 0,-22 0,21 0,0 0,0 0,0 0,22 0,-22 0,-21 0,21 0,0 0,-21 0,21 0,22 0,-43 0,21 0,-21 0,42 0,-21 0,0 0,1 0,-1 0,0 0,-21 0,21 0,-21 0,21 0,0 0,-21 0,22 0,41 0,1 0,-22 0,21 0,-41 0,20 0,-42 0,21 0,0 0,0 0,-21 21,22-21,-1 0,0 0,21 22,1-22,-1 0,-21 21,21-21,-42 0,22 0,-22 0,0 0,-22 0,1 0,-42 0,20 0,22 0,-21 0,0 0,20 0,1 0,0-21,21 21,-42 0,21-22,-1 22,-20 0,21 0,0 0,-22-21,43 21,-42-21,21 21,0 0,0 0,-1 0,1 0,0-21,0 21,-21 0,-1-21,1 21,-43-21,-21-1,-42 22,42 0,-21-21,0 0,43 21,-22 0,21-21,64 21,0 0,-43 0,64 0,-21 0,21-21,-42 21,21 0,0 0,-1 0,22 0,-21 0,21 0,-21 0,0 0,21 0,-21 0,21 0,-21 0,-1 0,22 0,0 0,-21 0,21 0,0 21,-21-21,0 0,21 0,0 0,-21 21,21-21,-21 0,21 21,0-21,-22 0,1 21,21-21,-21 0,21 0,-21 22,0-22,21 0,0 0,-21 0,-22 0,43 21,0 0,-21-21,21 0,-21 0,0 0,21 0,-21 21,21-21,-22 0,22 0,-21 0,0 0,21 0,0 21,-42-21,-1 0,43 0,-21 0,21 0,0 21,0 1,-21-22,21 0,-21 0,21 21,-21-21,21 21,0-21,0 21,21-21,-21 0,21 21,-21-21,42 21,-42-21,22 22,-22-22,42 0,-42 21,42-21,-21 0,1 0,-1 0,-21 0,21 0,-21 0,21 0,0 0,0 0,-21 0,22 0,-1 0,-21 0,21 0,-21 0,21 0,-21 0,0 0,21 0,0 0,-21 0,22 0,-22 0,21 0,0 0,-21 0,21 0,-21 0,21 0,0 0,1 0,20 0,-42 0,42 0,-21 0,-21 0,22 0,-1 0,-21 0,21 0,21 0,-42 0,21 0,-21 0,43 0,-43 0,21 0,-21 0,21 0,0 0,-21 0,21 0,1 0,-1 0,0 0,0 0,0 0,22 0,-22 0,0 0,0 0,0 0,-21 0,21 0,-21 0,22 0,-22 0,42 0,-21 0,0 0,43 0,-43 0,-21 0,21 0,0 0,0 0,1 0,20 0,21 0,1-21,-1 21,-20 0,20 0,-20 0,-22 0,21 0,-42 0,21 0,-21 0,43 0,-22 0,0 0,-21 0,21 0,-21 0,21 0,-21 0,0 0,21 0,1 0,-22 0,21 0,0 0,0 0,21 0,-42 21,22-21,-1 0,0 0,0 0,0 0,22 0,-22 0,0 0,0 0,0 0,0 0,22 0,-22 0,0 0,0 0,0 0,1 0,-1 0,-21 0,21 0,-21 0,21 0,0 0,-21 0,43 0,-43 0,21 0,-21 0,21 0,0 0,-21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1:39.0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4868 14626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4:07.7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10710 12277,'0'0,"22"0,-22 0,21 0,0 0,21 0,22 0,-1 0,-42 0,22 0,-1 0,-21 0,-21 0,43 0,-22 0,0 0,-21 0,21 0,21 0,-42 0,22 0,20 0,-42 0,42 0,-21 0,1 0,20 0,-21 0,-21 0,21 0,0 0,-21 0,22 0,-22 0,42 0,-21 0,0 0,0 0,1 0,-1 0,0 0,-21 0,21 0,0 0,0 0,22 0,-22 0,42 0,1 0,-1 0,43 0,-42 0,20 0,43 0,-42 0,21 0,-43 21,1-21,-43 0,0 0,0 0,1 0,-1 0,-21 0,21 0,-21 0,21 0,0 0,0 0,1 0,-1 0,21 0,-21 0,0 0,1 0,-1 0,21 0,0 0,1 0,20 0,1 0,-22 0,43 0,-22 0,1 0,-22 0,-21 0,22 0,20 0,-21 0,-20 0,20 0,0 0,1 0,-1 0,0 0,1-21,-22 21,0 0,0 0,-21 0,21 0,0 0,1 0,20 0,0 0,1 0,20 0,-21 0,1 0,-22-21,21 21,1 0,-43 0,21 0,0 0,-21 0,21 0,-21 0,21 0,-21 0,0 0,0 0,0 0,-21 21,0-21,21 0,-21 0,21 21,-21-21,21 21,-22-21,1 0,21 21,0-21,-21 0,0 21,0-21,21 22,-43-22,22 0,21 21,0-21,-42 0,42 21,-21-21,21 0,0 21,-43-21,43 21,-21-21,0 0,0 0,-21 21,20 1,1-22,-42 21,42 0,-22-21,22 0,0 21,0 0,0-21,-1 0,1 0,0 0,-21 21,-1 1,-20-22,42 21,-22-21,22 0,0 21,-21-21,42 0,-21 0,-1 0,22 0,-21 21,0-21,21 0,-21 0,21 0,-21 0,0 0,21 0,-22 0,-20 0,0 0,-1 0,22 0,-42 0,-1 0,22 0,21 0,-22 0,22 0,0 0,0 0,-21 0,20 0,-20 0,0 0,-1 0,22 0,-21 21,0-21,-1 0,43 0,-42 0,21 0,0 0,-1 0,-20 0,21 0,-21 0,42 0,-22 0,-20 0,42 0,-42 0,42 0,-21 0,-1 0,1 0,21 0,-21 0,21 0,-21 0,21 0,0 0,-42 0,42 0,-22 0,22 0,-42 0,42 0,-21 0,0 0,0-21,21 21,-22 0,-20 0,21 0,0 0,-43 0,43 0,0 0,-21 0,20 0,1 0,0 0,-21 0,21 0,-1 0,-41-21,42 21,-22 0,22 0,21 0,-21 0,21 0,-21 0,0 0,-43 0,22 0,21 0,0 0,21 0,-22 0,22 0,-21 0,0 0,-21 0,-1-21,1 21,-21 0,20 0,1 0,21 0,21-21,-43 21,22 0,0 0,0 0,0 0,0 0,-1 0,22 0,-21 0,21 0,0 0,21-22,22 22,-43-21,42 0,64-21,-43 21,1-22,-1 43,1-21,-43 21,0-21,22 21,-22 0,0 0,0-21,-21 21,42 0,-42 0,22 0,-22 0,42 0,-21 0,0 0,-21 0,21 0,1 0,-1 0,-21 0,21 0,21 0,-21 0,1 0,20 0,0 0,-21 0,22 0,-43 0,21 0,-21 0,21 0,0 0,0 0,-21 0,43 0,-22 0,0 0,0 0,22 0,-1 0,-21 0,21 0,-20 0,-1 0,21 0,0 0,-42 0,43 0,-1 0,-21 21,0-21,1 0,-1 0,21 0,22 0,-43 0,21 0,0 0,1 0,-22 0,0 0,21 0,-20 0,20 0,0 0,1 0,20 0,-21 0,1 0,-22 0,21 0,-42 0,21 0,-21 0,43 0,-22 0,42 0,22 0,42 0,-21 0,-43 0,1 0,-22 0,1 0,-43 0,21 0,0 0,0 0,0 0,0 0,1 0,-1 0,0 0,0 0,0 0,0 0,1 0,-1 0,0 0,0 0,0 0,-21 0,21 0,1 0,-22 0,21 0,-21 0,42 0,-42 0,0 21,21-21,-21 0,0 0,21 21,-21-21,22 0,-1 0,-21 0,21 21,-21-21,0 0,21 0,0 0,-21 0,0 22,0-1,0-21,-21 0,21 0,-42 0,21 0,-1 0,-20 0,21 0,21 0,-42 0,42 0,-43 0,43 0,-21 0,-21 0,42 0,-21 0,-1 0,1 0,21 0,-21 0,21 0,-21 0,0 0,0 0,21 0,-22 0,1 0,0 0,21 0,-42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4:19.6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3810 10351,'0'0,"0"0,21 0,-21-22,21 22,-21 0,22 0,-1 0,0 0,-21 0,42 0,-21 0,1 0,-1 0,21 0,-21 0,43 0,-43 0,21 0,-21 0,43 0,-22 0,-21 0,1 0,-1 0,0 0,-21 0,21 0,0 0,0 0,-21 0,22 0,-22 0,21 0,0 0,-21 0,21 0,21 0,-42 0,22 0,-22 0,21 0,0 0,-21 0,21 0,0 0,0 0,1 0,-22 0,42 0,-42 0,21 0,-21 0,42 0,-20 0,-1 0,0 0,-21 0,21 0,0 0,-21 0,21 0,-21 0,0 0,22 22,-22-22,21 0,-21 0,21 0,-21 21,0-21,21 21,-21 0,0-21,0 0,21 21,-21-21,0 21,21 1,-21-22,0 21,22 0,-22 0,0-21,0 21,21-21,-21 0,0 21,-43-21,43 0,-42 0,0 22,-1-1,1-21,-21 42,-1-42,-21 0,85 42,-42-42,0 0,21 0,-1 0,-20 22,21-22,-21 21,-22-21,22 0,-1 21,-20-21,21 0,-1 0,43 0,-21 0,0 0,0 0,-22 0,43 0,-21 0,0 0,0 0,21 0,0-21,-21 21,-22 0,43-21,-21 21,21 0,0 0,-42 0,42-22,-21 1,0 21,21 0,0 0,-22 0,22-21,-21 21,21 0,-21 0,-21-21,42 0,0 21,21 0,21 0,-42 0,21 0,43 0,-22 0,-21 0,22 0,-1 0,-21 0,-21 0,21 0,1 0,-1 0,-21 0,42 0,-21 0,0 0,22 0,-22 0,0 0,0 0,0 0,1 0,-22 0,42 0,-42 0,21 0,0 0,0 0,1 0,20 0,-21 0,0 0,0 0,1 0,-1 0,0-21,21 21,-42 0,21 0,1 0,-1 0,-21 0,21 0,-21 0,21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4:26.1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12806 11070,'21'0,"-21"0,42 0,-42 0,22 0,20 21,0-21,-21 22,22-22,-1 21,0-21,1 21,-1-21,22 21,-22-21,0 0,-21 0,1 0,20 21,-42-21,21 0,-21 21,21-21,-21 0,21 0,1 0,-22 0,0 22,21-22,-21 0,21 0,0 0,-21 0,21 0,-21 0,21 0,-21 0,43 0,-43 0,21 0,0 0,0 0,43 0,-1 21,-20-21,20 0,-21 0,1 0,-22 0,-21 0,42 0,-21 0,1 0,20 0,21 21,-41-21,-1 0,0 0,-21 0,21 0,0 0,-21 0,21 0,1 0,-1 0,21 0,-21 0,-21 0,43 0,-43 0,21 0,0 0,0 0,0 0,-21 0,43 0,-22 0,0 0,21 0,1 0,-1 0,0 0,1 0,-1 0,-21 0,21 0,-20 0,20 0,-42 0,42 0,-21 0,1 0,41 0,-21 0,1 0,-43 0,21 0,0 0,-21 0,0 0,-63-21,20 21,22 0,0 0,21 0,0-21,-42 21,20 0,1-22,-21 22,21 0,0 0,-1 0,22 0,-21 0,0 0,0 0,0 0,0 0,-43 0,43 0,-21 0,-1 0,1 0,-22 0,22 0,42 0,-42 0,-1 0,22 0,0 0,0 0,0 0,-22-21,1 21,21 0,-43 0,22 0,0 0,-1 0,-20 0,21 0,-1 0,1 0,0 0,-1 0,22 0,-21-21,-22 21,43 0,-21 0,-1 0,1 0,0 0,21 0,-1 0,1 0,0 0,0 0,-21 0,42 0,-43 0,22 0,0 0,-21 0,42 0,-22 0,-20 0,42 0,-21 0,21 0,-42 0,42 0,-22 0,22 0,-21 0,0 0,0 0,21 21,-21-21,0 21,-1-21,22 0,-42 22,42-22,-21 0,0 21,0-21,21 21,-22-21,1 21,21-21,-42 42,42-42,-21 22,21-22,-21 0,-1 21,22 0,22-21,20 0,-21 0,43 0,-1 0,-21 0,22 0,-43 0,0 0,22 0,-22 0,0 0,0 0,-21 0,42 0,-42 0,22 0,-22 0,21 0,-21 0,21 0,0 0,0 0,-21 0,21 0,1 0,-1 0,0 0,0 0,0 0,0 0,22 0,-22 0,-21 0,42 0,-21 0,22 0,-1 0,22 0,-43 0,21 0,0 0,1 0,-22 0,0 0,21 0,-20 0,20 0,-21 0,43 0,-43 0,0 0,0 0,21 0,-42 0,22 0,-1 0,0 0,21 0,-21 0,1 0,-1 0,0 0,-21 0,21 0,0 0,0 0,1 0,-22 0,42 0,0 0,-21 0,22 0,-1 0,0 0,-42 0,43 0,-22 0,0 0,0 0,0 0,1 0,-1 0,0 0,0 0,-21 0,42 0,-42 0,22 0,20 0,0 0,1 0,-22 0,42 0,-63 0,21 0,-21 0,22 0,-1 0,0 0,-21 0,42 0,-21 0,22 0,-1 0,-42 0,21 0,0 0,-21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4:32.2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5419 12171,'21'0,"-21"0,63 0,1 0,-1 0,-20 0,63 0,-64 0,21 0,-41 0,-1 0,-21 0,21 0,-21 0,21 0,0 0,0 0,-21 0,22 0,-1 0,0 0,0 0,0 0,22 0,-43 0,42 0,-42 0,21 0,21 0,-20 0,-1 0,0 0,0 0,0 0,0 0,1 0,20 0,0 0,1 0,20 0,1 0,-22 0,43 0,-22 0,-21 0,1 0,-1 0,-21 0,22 0,-22 0,0 0,42 0,22 0,-43 0,-20 0,-1 0,21 0,-42 0,21 0,0 0,1 21,41-21,-21 0,22 0,-43 0,0 0,0 0,1 0,-22 0,21 0,-21 0,0 0,21 0,-21 21,21-21,0 0,-21 21,21-21,-21 0,22 22,-1-22,-21 0,21 0,-21 0,0 42,0-21,0 0,0 0,0-21,0 43,0-43,0 21,0-21,0 21,-21 0,0-21,21 21,-22-21,22 43,0-43,-21 21,21 0,-21 0,0-21,0 0,21 0,-21 21,21-21,-22 0,1 22,0-22,21 0,-42 0,21 0,-1 0,1 0,-21 0,21 0,0 0,-43 0,43 0,-21 0,42 0,-22 0,-20 0,-21 0,41 0,-20 0,0 0,42 0,-21 0,21 0,-43 0,43-22,-42 22,21 0,-22 0,22 0,-42 0,42 0,-22 0,1 0,-22-21,1 21,21 0,-1 0,43 0,-63 0,42 0,-22 0,43 0,-42 0,0 0,42 0,-43 0,22 0,-21 0,21 0,-22 0,43 0,-42 0,21 0,0 0,-1 0,1 0,-21 0,0 0,-22 0,22 0,-1 0,1 0,21 0,-21 0,20 0,1 0,-21 0,42 0,-42 0,-1 0,-20-21,20 21,1 0,21 0,0 0,0-21,-1 21,22 0,0-21,0 21,0-21,0-1,0 1,0 21,43 0,-43-21,42 0,-21 0,0 21,1-21,-1 21,-21 0,21 0,-21 0,0 0,21 0,-21-22,42 22,-42 0,22 0,-1 0,0 0,0 0,21 0,-20 0,-1 0,0 0,0 0,21 0,-20 0,-1 0,21 0,-21 0,0 0,22 0,-22 0,0 0,21 0,1 0,-1 0,0 0,22 0,21 0,63 0,-85 0,22 0,-22 0,1 0,-22 0,-21 0,1 0,-1 0,0 0,0 0,0 0,0 0,22 0,-22 0,0 0,0 0,0 0,1 0,-1 0,0 0,21 0,1 0,-1 0,-21 0,21 0,-42 0,22 0,-1 0,0 0,21 0,-21 0,1 0,20 0,-42 0,21 0,21 0,-20 0,-1 0,-21 0,21 0,-21 0,42 0,22 22,-22-22,-21 0,22 0,-1 0,-21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4:43.3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15431 13864,'0'0,"0"0,-22 0,1 0,21 0,0 0,0 21,0-21,21 0,22 22,-43-22,42 0,-42 0,21 21,-21-21,21 0,1 0,-22 0,21 0,-21 0,42 0,-42 0,21 0,-21 0,21 0,1 0,-1 0,-21 0,42 0,0 0,-20 0,-1 0,0 0,0 0,-21 0,21 0,-21 0,21 0,1 0,-1 0,0 0,0 0,-21 0,21 0,-21 0,21 0,-21 21,0-21,0 21,0 0,0 22,0-43,0 21,-21-21,21 0,-42 21,0 0,20-21,-20 21,42-21,-21 21,-21 1,42-22,-22 0,1 0,0 0,21 0,-21 0,0 0,0 0,-1 21,1-21,0 0,0 0,21 0,-21 0,21 0,-21 0,21 0,-43 0,1 0,21 0,-22 0,43 0,-21 0,21 0,-21 0,21 0,-21 0,0 0,0 0,21 0,-22 0,1 0,21 0,0 0,21 0,22 0,-1 0,22 0,-22 0,0 0,1 0,-22 0,0 0,-21 0,21 0,21 0,-20 0,-1 0,21 0,0 0,1-21,-1 21,-21 0,0 0,1 0,-22 0,21 0,-21 0,42 0,-21-22,0 22,22 0,-43-21,42 21,-42 0,21 0,-21 0,21 0,22 0,-22 0,21 0,1 0,-22 0,0 0,21 21,-21-21,22 0,-1 0,22 0,-1 22,1-22,-1 0,-21 0,-20 0,-22 0,21 0,-21 0,0 21,42-21,-42 0,21 0,-21 0,21 0,1 0,-22 0,21 0,-21 0,0 0,-21 0,-1 0,22 0,-21 0,21 0,-42-21,0-1,-1 1,1-21,-22 21,64 21,-42 0,21 0,0-21,-43-1,43 22,0-21,0 21,21-21,-43 21,1 0,21-21,-21 0,20 21,1-21,-21 21,0 0,42 0,-22 0,1 0,0 0,21 0,-42 0,-22 0,64 21,-21-21,21 0,0 0,0 21,0-21,0 21,42 0,43 0,-21-21,63 43,-43-22,1-21,21 21,21 0,-64 0,43-21,-42 22,-1-22,-42 0,0 0,-21 0,22 0,-1 0,0 0,0 0,43 0,-1 0,1 0,-22 0,-21-22,-21 22,21 0,-21 0,21 0,1 0,20-21,-21 21,21 0,-20-21,-1 21,0 0,-21 0,0 0,21 0,-21 0,21 0,0-21,22 21,20 0,-20 0,-22-21,0 21,-21 0,0 0,-42 0,-1 0,-20 0,-1 0,-20 0,20 0,-21 0,1 0,20 0,22 0,-22 0,43 0,21 0,-21 0,0 0,21 0,-21 0,0 0,-1 0,-20 0,0 0,-1 0,22 0,0 0,21 0,-21 0,0 0,21 21,0-21,21 0,42 0,1 0,42 0,42 0,0 0,-63 0,-1 0,-20 0,-1 0,-20 0,-22 0,21 21,-21-21,1 0,-1 0,0 0,0 0,0 0,-21 0,21 0,1 0,-22 0,21 0,0 0,0 0,-21 0,21 0,0 0,1 0,-1-21,-21 21,21 0,0 0,43 0,-43-21,21 21,0-21,1-1,-22 22,21 0,-21-21,1 21,-22 0,21 0,0 0,-21 0,21 0,0-21,0 21,1 0,-22 0,21 0,-21-21,42 21,-42 0,21 0,0 0,1 0,20 0,-42 0,21 0,-21 0,21-21,-21 21,21 0,1 0,-22 0,21 0,0 0,21 0,22 0,-1 0,1 0,20 0,1 0,-21-21,-22 21,0 0,1 0,-1 0,0 0,1 0,-22 0,21 0,0 0,1 0,-22 0,21 0,-21 0,1 0,-1 0,21 0,-21 0,0 0,43 0,-43 0,21 0,-20 0,20 0,0 0,1 0,-1 0,0 0,1 0,-43 0,42 0,-42 0,21 0,-21 0,21 0,-21 0,21 0,1 0,-1 0,-21 0,21 0,0 0,-21 0,21 0,-21 0,43 0,-43 0,21 0,-21 0,-21 21,-1-21,-41 21,-22 0,22 0,-22 0,-63-21,21 22,0-22,21 0,0 21,22-21,20 0,1 0,-1 0,-21 0,43 0,-64 0,22 0,-1 0,0 0,43 0,-22 0,1 0,-1 0,1 0,42 0,0 0,-22 0,22 0,21 0,-42 0,-22 0,22 0,21 0,-22 0,22 21,0-21,42 0,22 0,-1 0,0 0,22 0,190 0,63 0,-42 0,-169 0,-42 0,-1 0,1 0,-22 0,22 0,-43 0,21 0,0 0,1 0,-22 0,42 0,-20 0,20 0,-20 0,-1 0,21 0,1 0,21 0,-22 0,-21 0,-20 0,-1 0,-21 0,21 0,0 0,0 0,0 0,1 0,-1 0,-21 0,0 0,21 0,0 21,-21 0,0-21,0 0,-21 0,-43 0,1 0,-1 0,1 0,-22 0,1 0,-1 0,-21 0,21 0,-20 0,-1 0,21 0,-42 0,42 0,1 0,20-21,1 21,42 0,-1 0,-20-21,21 21,0 0,21 0,-21 0,-1 0,1 0,0 0,21 0,-21 0,0 0,0 0,-22 0,22 0,0 0,21 0,-21 0,21 0,-21 0,-1 0,22 0,-21 0,21 0,-21-21,0 21,0 0,0 0,-1 0,1 0,0 0,0 0,0 0,0 0,-1 0,22 0,-21 0,0 0,21-21,-21 21,21 0,-21 0,0 0,21-22,0 22,-22 0,22 0,0 0,-63 0,42-21,-22 0,43 21,-21 0,0 0,0 0,0 0,0 0,-22 0,43-21,-42 21,42 0,-21 0,0 0,-1 0,22 0,0-21,22 21,-1 0,0 0,21 0,-21-21,1 21,20 0,0 0,-21 0,1 0,-22 0,21 0,0 0,-21 0,21 0,0 0,0 0,1-22,-22 22,21 0,-21 0,21 0,0 0,-21 0,21 0,-21 0,43 0,-43 0,21 0,-21 0,21 0,0 0,0 0,-21 0,43 0,-43 0,21 0,-21 0,0 0,21 0,0 0,-21 0,21 0,-21 22,21-22,1 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4:50.3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11684 6054,'21'0,"-21"0,21 0,1 0,-22 0,21-21,21 21,-21 0,0-22,22 22,-1 0,-21 0,22 0,-1 0,-21 0,0 0,0 0,22 22,-22-22,42 0,-20 0,-22 0,21 0,43 0,-22 0,1 0,-22 0,1 0,-22 0,21 0,0 0,-42 0,22 0,-1 0,0 0,0 0,0 0,22 0,-1 0,0 0,-21 0,43 0,-1 0,-20 0,20 0,-20 0,20 0,1 0,-22 0,0 0,-21 0,1 0,-1 0,0 0,21 21,43-21,21 21,-22-21,-20 0,21 0,-22 21,1-21,-43 0,-21 0,21 0,-21 0,0 21,-42-21,-22 21,22-21,-22 22,22-22,-22 0,1 0,-1 0,1 21,42-21,0 0,-43 0,64 0,-21 0,-21 0,20 0,1 0,0 0,0 0,0 0,0 0,-1 0,-20 0,42 0,-21 0,-21 0,20 0,1 0,-21 0,21-21,0 21,21-22,-43 22,22 0,21 0,-42 0,21 0,-22 0,22 0,-21 0,-1 0,22 0,-21 0,0 0,-1 0,-20 0,-22 0,0 0,-20 0,41 0,22 0,21 0,-22 0,1 0,0 0,-1 0,1 0,0 0,-1 0,43 0,-21 0,21 0,-21 0,21 22,-21-22,0 0,21 21,-22-21,1 0,21 0,-21 21,0-21,21 21,-21-21,21 21,-21-21,21 21,-22 1,22-22,0 0,0 21,0-21,0 0,22 0,20 21,-21-21,0 21,43-21,-1 0,22 42,0-42,-1 0,22 0,0 0,-43 0,1 0,-22 0,1 0,-22 0,0 0,-21 0,21 0,43 0,-22 0,21 0,-41 0,20 0,21 0,-41 0,20 0,-21 0,0 0,22 0,-22 0,21 0,-21 0,22 0,-1 0,0 0,-42 0,21 0,-21 0,22 0,-1 0,21 0,-21 0,0 0,43 0,-22 0,-21 0,-21 0,43 0,-43 0,21 0,-21 0,42 0,-21 0,1 0,-22 0,21 0,21 0,-21 22,22-22,-1 0,-21 0,0 0,0 0,1 0,-1 0,-21 0,21 0,-21 0,0 0,0 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5:06.57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11578 7218,'0'0,"0"0,43 0,-43 0,21 0,0 0,0 0,21 0,1 0,-22 0,21 0,1 0,41 0,-41 0,41 0,-41 0,-1 0,0 0,22 0,-1 0,1 0,-22 0,22 0,-43 0,21 0,-42 0,21 0,0 0,1 0,-22 0,21 0,0 0,-21 0,21 0,0 0,0 0,1 0,-1 0,0 0,0 0,0 0,0 0,1 0,-1 0,0 0,0 0,-21 0,21 0,22 0,-22 0,21 0,0 0,-20 0,20 0,0 0,1-21,-1 21,-21 0,0 0,0 0,-21-21,22 21,-1 0,0 0,21 0,1 0,-22 0,0 0,0 0,-21 0,21 0,-21 0,21 0,-21 21,22-21,-1 0,-21 0,0 21,21-21,-21 21,21 0,-21-21,21 0,-21 21,0 1,0-1,0 0,21 0,-42-21,-21 0,-22 0,22 0,0 0,21 0,-22 0,-63 0,22 0,-1 0,22 0,20 0,-20 0,-1 0,43 0,0 0,-21 0,20 0,1 0,0 0,-21 0,21 0,-22 0,1 0,0 0,20 0,-20 0,-21 21,41-21,-20 0,0 21,21-21,-22 0,-41 0,-1 0,-42 0,63 0,22 0,-21 0,-1 0,1 0,-1 0,1 0,-43 0,0 0,-85 0,1 0,21 0,-43 0,64 22,63-22,43 0,42 0,0 0,0 0,21-43,21 22,22-21,20 21,1-1,42 1,21-42,-21 42,-21 21,-21-43,-1 1,-20 21,-1 21,-20 0,-1 0,0 0,22 0,21 0,-22 0,1 0,-22 0,-21 0,21-21,-20 21,-22 0,42 0,-42 0,21 0,-21 0,42 0,-20 0,20 0,0 0,-42 0,21 0,22 0,-43 0,42 21,0 0,22-21,21 0,42 21,-22-21,1 0,0 0,-42 0,-1 0,-21 0,-42 0,22 0,-22 0,21 21,21-21,0 0,43 0,-21 0,20 0,-41 0,20 0,-63 0,21 0,0 0,1 0,-1 0,21 0,-21 0,22 0,20 0,-42 0,0 0,22 21,-43-21,21 0,-21 0,21 0,0 0,-21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7T08:34:16.25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18860 10859,'0'21,"0"-21,21 0,0 0,0 0,21 0,22 0,-22 0,1 0,-22-21,0 21,0 0,21-22,-20 22,-22 0,21 0,0 0,-21 0,21 0,-21 0,42 0,-42 0,22 0,-22 0,42 0,-21 0,-21-21,21 21,0 0,22 0,-22 0,0 0,21 0,-42 0,22 0,-1 0,0 0,0 0,0 0,43 0,-1 0,-20 0,20 0,1 0,-1 0,-21 0,-20 0,20 0,43 0,-43 0,21 0,1 0,-1-21,1 21,-1 0,22 0,0 0,-22 0,43 0,-64 0,-20 0,20 0,0 0,22 0,20 0,-20 0,-22 0,43 0,-22 0,-20 0,-1-21,0 21,-42 0,43 0,-22 0,0 0,0 0,0 0,1 0,20 0,0 0,22 0,-22 0,0 0,22 0,21 0,-43 0,43 0,-22 0,22 0,42 0,-64 0,22 0,-22 0,1 0,-22 0,-21 0,22 0,-22 0,0 0,21 0,1 0,-22 0,21 0,1 0,20 0,-21 0,1 0,-1 0,0 0,22 0,-22 0,22 0,-22 0,-21 0,43 0,-22 0,-21 0,0 0,22 0,-22 0,-21 0,21 0,0 0,0 0,1 0,-1 0,-21 0,21 0,-21 0,21 0,0 0,-21 0,21 0,1 0,-1 0,-21 0,21 0,-21 0,21 0,-21 21,21-21,-21 0,21 0,-21 21,0-21,22 0,-22 0,0 0,0 21,-22-21,-20 0,0 22,-1-22,22 42,-21-42,-22 0,22 21,0-21,-1 21,1-21,21 0,-21 0,-1 0,1 0,0 0,-1 0,1 0,0 0,-1 0,1 0,-43 0,43 0,-22 0,22 0,-64 0,43 0,20-21,22 21,-21-21,21 21,0 0,-22 0,22-21,-21 21,-1 0,22 0,0-21,-42 21,41 0,22 0,-42 0,42 0,-21 0,-21 0,20 0,-20 0,0 0,-22 0,22 0,-22 0,1 21,-1 0,1-21,-1 21,1-21,21 0,-22 0,22 0,-1 0,-62 0,62 21,-41 0,-22 22,0-22,0-21,0 21,0-21,22 0,20 0,22 0,0 0,-1 0,-20 0,-1 0,1 0,20 0,-20 0,-1 21,22-21,-21 21,-1-21,1 0,-1 22,22-22,-1 0,1 0,0 21,-1-21,-20 0,21 0,-22 0,1 0,-1 0,22 0,-1 0,1 0,0 21,-22-21,43 0,0 0,0 0,21 0,-43 0,43 0,-21 0,-21 0,21 0,-22 0,1 0,0 0,21 0,-1 0,-20 0,21 0,0 0,-43 0,43 0,0 0,0 0,0 0,-1 0,22 0,-21 21,21-21,0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7T08:34:19.68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19452 11515,'0'21,"0"-21,21 0,22 0,-1 0,0 0,1 0,-22 0,0 0,0 0,22 0,-1 0,0 0,-21 0,43 0,-1 0,-41 0,-1 0,0 0,21 0,-21 0,1 0,20 0,0 0,-21 0,22 0,-1 0,22 0,-43 0,21 0,22-21,-43 0,21 21,0 0,1 0,-1 0,-21 0,22 0,-1 0,-21 0,0 0,43 0,-43 0,21 0,1 0,20 0,1 0,-1 0,-21 0,22 0,-22 0,1 21,-1-21,-21 0,0 0,22 0,-43 0,21 0,0 21,0-21,0 0,0 0,1 0,-1 0,0 0,21 0,-21 21,22-21,-1 0,22 0,-22 21,21-21,-20 0,-22 0,21 0,-21 0,1 0,20 0,21 0,-20 0,-1 0,22 0,-22 0,21 0,-20 0,-43-21,42 21,22 0,-1 0,1 0,-1 0,1 0,41 0,-41 0,21 0,20 0,-41 0,-22 0,-21 0,22 0,-22 0,0 0,0 0,0 0,1 0,20 0,-42 0,42 0,-21 0,-21 0,43 0,-22 21,0-21,-21 0,21 0,-21 0,21 0,1 0,-1 21,0-21,21 22,-42-22,0 0,21 0,1 0,-1 21,-21-21,21 0,0 21,0-21,0 0,-21 21,22-21,-1 0,-21 0,0 0,0 21,-21-21,-1 0,-20 0,-21 0,41 0,1 0,0 0,-21 0,42 0,-43 0,22 0,0 0,-21 0,-1 0,22 0,-21 0,0 0,20 0,1 0,21 0,-21 0,0 21,0-21,-22 0,1 0,-21 0,20 0,1 0,0 0,-22 22,43-22,0 0,-22 21,22-21,0 0,0 0,0 0,0 0,-22 0,43 21,-42-21,21 21,0-21,21 0,-22 0,1 0,0 0,21 0,-21 0,21 0,-42 0,42 0,-22 0,-20 0,0 0,-1 0,22 0,-42 0,20 0,1 0,21 0,-21 0,20 0,1 0,0 0,0 0,0 0,-43 0,43 0,0 0,-21 0,-22 0,43 0,-21 0,-1 0,-20 0,42 0,-22 0,22 0,0 0,0 0,-22 0,-20 0,21 0,20-21,-20 21,0 0,42 0,-43 0,22 0,0 0,-21 0,21 0,21 0,-64 0,43 0,-21 0,-22 0,22 0,-1 0,1 0,0-21,-22 21,1 0,20 0,1 0,0-21,-1 21,-20 0,21 0,-1 0,1 0,0 0,-1-22,-20 22,20 0,-20 0,42 0,-22 0,22 0,0 0,0 0,21 0,-21 0,0-21,-1 21,-20 0,21 0,-21 0,-1 0,22 0,-21 0,-22 0,22 0,0 0,-1 0,22 0,-21 0,21 0,21 0,-43 0,43 0,-21 0,21 0,-21 0,0 0,21 0,-21 0,21 0,-22-21,1 21,21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2:50.2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4382 14542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7T08:34:28.84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3112 12234,'21'0,"-21"0,42 0,-42 0,21 0,22 0,-1 0,0 0,22 0,-22 0,22 0,-43 0,21 0,0 0,-20 0,-1 0,0 0,-21 0,21 0,0 0,0 0,1 0,-1 0,0 22,0-22,0 0,0 0,1 0,20 0,0 0,1 0,-1 0,0 0,1 0,20 0,-21 21,22-21,-22 0,1 21,20-21,22 21,-43-21,0 0,64 0,-63 21,41-21,-41 0,-22 21,42-21,1 0,20 0,22 22,-21-22,42 0,-21 21,21-21,21 0,0 0,-63 0,-1 0,43 0,-63 0,21 0,-43 0,0 0,1 0,-22 0,21 0,-21 0,43 21,-43-21,0 0,0 0,0 0,1 0,-1 0,0 0,21 0,22 0,-43 0,21 0,1 0,20 0,-42 0,0 0,22 0,-22 0,0 0,0 0,22 0,-43 0,42 0,-21 0,0 0,22 0,-1 0,-21 0,21 0,1 0,-1-21,0 21,1 0,-1 0,0 0,1 0,-22-21,21 21,-21 0,22 0,-22 0,0 0,0 0,22 0,-43 0,21 0,0 0,0 0,0 0,22-22,-43 22,21 0,0 0,0 0,-21 0,42 0,-42 0,22 0,-22 0,21 0,0 0,-21 0,21 0,0 0,0 0,-21 0,22 0,-22 0,21 0,-21 0,21 0,0 0,-21 0,21 0,-21 0,43 0,-22 0,-21 22,21-22,-21 0,21 0,0 0,0 21,1-21,-22 0,0 0,-43 0,1 0,21 0,-22 0,-20 0,21 0,-1 0,1 0,-22 0,43 0,-21 0,0 0,-22 0,1 0,20-21,1 21,-22 0,22-22,0 22,-1-21,1 21,0 0,-22 0,22 0,21 0,-22 0,1 0,-43 0,22 0,21 0,-1-21,-20 0,20 0,22 21,0 0,-21-21,21-1,-1 22,-20 0,21 0,0 0,0 0,-1 0,1 0,0 0,0-21,21 21,-21 0,0 0,-1 0,1 0,0 0,0 0,-21 0,20 0,1 0,0 0,0 0,-21 0,-1 0,43 0,-42 0,42 0,-21 0,-22 0,22 0,0 0,21 0,-21 0,0 0,0 0,-1 0,22 0,-42 0,42 0,-21 0,-21 0,20 0,1 0,-21 0,21 0,0 0,-22 0,1 0,21 0,0 0,-43 0,64 0,-21 0,-43 0,43 0,0 0,0 0,0 0,0 0,-1 0,1 0,-21 0,42 0,-21 0,0 21,-1-21,1 0,21 0,-21 0,0 0,0 0,0 0,-1 0,22 0,-42 0,42 0,-21 22,21-22,-21 0,-43 0,43 0,-21 0,-1 0,1 42,21-42,-21 0,42 0,-64 0,22 21,21-21,-43 0,43 0,-21 0,20 0,-20 21,-21-21,-1 21,43-21,-21 22,-22-22,1 0,-22 0,21 21,22-21,21 0,0 0,0 0,-1 0,1 0,0 0,21 21,-42-21,42 0,-43 0,22 0,-42 0,-1 0,22 21,21-21,-22 21,22-21,0 0,0 0,21 0,-42 0,20 0,22 0,-42 0,21 0,0 0,-22 0,22 0,21 0,-21 0,0 0,-21 0,20 21,1-21,-21 0,21 0,0 0,-1 22,22-22,-21 0,0 0,21 0,-21 0,21 0,-21 0,42 0,0 0,21 0,1 0,-1 0,0 0,22 21,42-21,0 21,21 0,0-21,-43 21,-20-21,-22 0,0 0,-20 0,-1 0,0 0,0 0,21 0,22 21,-1-21,1 0,-22 0,-21 0,-21 0,22 0,-22 0,21 0,-21 0,21 0,-21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3:01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11853 11282,'0'21,"0"-21,0 21,22-21,-1 0,-21 21,21 1,0-22,0 0,0 0,1 21,20 0,-21-21,0 0,0 0,-21 21,43-21,-22 0,0 0,0 0,0 0,1 0,-22 0,21 0,-21 0,21 0,0 0,-21 0,21 0,-21 0,21 0,-21 0,43 0,-22 0,0 0,0 0,0 0,1 0,-1 0,0 0,-21 0,21 0,-21 0,21 0,0 0,-21 0,22 0,-1 0,0 0,0 0,-21 0,21 0,0 0,-21 0,22 0,-22 0,21 0,-21 0,21 0,0 0,0 0,0 0,1 0,-22 0,21 0,0 0,0 0,-21 0,21 0,-21 0,21 0,1 0,20 0,-42 0,21 0,0 0,0 0,-21 0,22 0,-22 0,21 0,0 0,0 0,-21 0,0 0,21 21,-21-21,43 0,-43 0,21 0,-21 0,21 0,0 0,-21 0,21 0,0 0,1 0,-1 0,-21 0,42 0,-42 0,21 0,22 0,-43 21,42-21,-21 0,0 0,0 0,-21 0,0 22,22-22,-1 0,-21 21,-21-21,-1 0,1 42,0-42,0 21,21-21,-21 0,0 21,-1-21,1 0,21 22,-21-22,21 0,-42 0,42 0,-43 0,43 0,-21 0,21 0,-42 0,42 0,-21 0,21 0,-21 0,-1 0,1 0,0 0,0 0,21 0,-21 0,0 0,-1 0,1 0,21 0,-42 0,42 0,-21 0,0 0,-1 0,22 0,-21 0,0 0,0 0,0 0,0 0,-1 0,1 0,0 0,0 0,21 0,-21 0,0 0,21 0,-22 0,1 0,0 0,21 0,-21 0,21 0,-21 0,0 0,21 0,-22 0,1 0,0 0,0 0,21 0,-21 0,0 0,21 0,-22 0,22 0,-21 0,21 0,-21 21,0-21,21 0,-21 0,21 0,-21 0,-1 0,22 0,-21 0,21 0,-21 0,0 0,0 0,21 0,-21 0,-22 0,22 21,0-21,21 0,-21 0,0 0,21 0,-22 0,22 0,-21 0,21 0,-21 0,0 0,21 0,-21 0,21 0,-21 0,-1 0,22 0,-21 0,21 0,-21 0,21 0,-21 0,0 0,21 0,0 0,-21 0,-22-21,43 21,-21 0,0 0,21 0,-21 0,0 0,-1-21,22 21,-21 0,21 0,-42 0,42 0,-21 0,21-22,0 1,-21 21,21-21,-22 0,22 0,0 21,0-21,0 21,0-43,0 43,0-21,0 21,0-21,0 0,0 21,0-21,22 21,-1 0,-21 0,0-22,21 22,0 0,0 0,-21 0,21 0,-21 0,22 0,-1 0,-21 0,21 0,-21 0,21 0,-21 0,21 22,-21-22,21 0,-21 21,0-21,22 21,-22-21,0 0,21 0,-21 21,21-21,-21 0,21 21,-21-21,0 0,21 21,-21-21,21 0,-21 22,22-22,-1 0,-21 21,21-21,0 0,0 21,0-21,22 21,-22-21,-21 0,42 0,1 21,-22 0,21-21,-21 0,-21 0,43 0,-43 0,21 0,-21 22,21-22,0 0,-21 21,0-21,21 0,-21 0,21 0,1 21,-22-21,0 0,21 0,-21 0,21 21,0-21,0 0,-21 0,21 0,-21 0,0 21,22-21,-1 0,-21 0,21 0,-21 0,21 0,0 0,-21 0,21 0,-21 0,22 0,-22 0,21 0,0 0,-21 0,21 0,21 0,-42 0,0 0,22 0,-22 0,21 0,0 0,21 0,-42 0,21 0,1 0,-1 0,0 0,-21 0,42 0,-21 0,-21-21,22 21,-1 0,-21 0,21 0,0 0,0 0,0 0,1 0,-1 0,0 0,0-21,-21 21,21 0,0 0,1 0,-1 0,0 0,0-21,0 21,0 0,-21 0,22 0,-1 0,-21-21,21 21,0 0,0 0,-21 0,21 0,-21 0,22 0,-1 0,-21 0,0 0,21 0,-21 0,21 0,-21-22,0 22,21 0,0 0,1-21,-22 21,0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3:06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2434 18246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3:09.5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6265 14817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3:17.6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3090 15748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3:26.7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11345 5927,'22'0,"-22"0,21 0,0 0,0 0,0 0,0 0,1 0,-1 21,0-21,21 21,-21-21,22 0,-1 0,-21 0,0 0,1 0,-1 0,0 0,-21 0,21 0,0 0,0 0,1 0,-1 0,21 0,-21 0,22 0,-22 0,21 0,-21 0,0 0,22 0,-22 0,0 0,0 0,0 0,1 0,-1 0,0 0,21 0,-42 0,43 0,-22 0,42 0,-42 0,22 0,-22 0,21 0,-21 0,1 0,20 0,0 0,1 0,-1 0,0 0,1 0,-22 0,21 0,0 0,1 0,-22 0,21 0,1 0,-1 0,0 0,1 0,-1 0,21 0,-20 21,-22-21,0 0,21 0,-20 0,-1 0,21 0,-21 0,0 0,22 0,-1 0,-21 0,0 0,1 0,-22 0,21 0,0 21,0-21,-21 0,21 0,0 0,1 0,-1 0,0 0,-21 0,21 0,0 0,0 0,-21 0,22 0,-22 0,21 0,0 0,0 0,0 0,0 0,1 0,-22 0,21 0,0 0,21 0,-42 0,21 0,-21 22,0-22,0 21,-42-21,42 0,0 21,-21-21,21 0,-21 21,0 0,21-21,-22 0,22 21,0-21,-42 22,21-22,21 0,-21 0,21 0,-21 21,21-21,-22 21,1-21,21 0,-21 0,21 21,-21-21,0 0,21 0,-21 0,-1 0,22 21,-42 0,21-21,21 0,0 0,-21 0,-22 0,43 22,-21-22,0 0,-21 0,-1 0,43 0,-42 0,21 0,0 0,21 0,-21 21,-22-21,22 0,0 0,0 0,0 0,-1 0,1 21,0-21,-21 0,42 0,-21 0,-22 0,22 0,0 0,21 0,-21 0,21 0,-43 0,43 0,-21 0,0 0,0 0,21 0,-21 0,0 0,-1 0,22 0,-21 0,-21 0,42 0,-21 0,-22 0,1 0,21 0,21 0,-21 0,0 0,-1 0,22 0,-21 0,0 0,0 0,0 0,0 0,-1 0,-20 0,21 0,0 0,-22 0,22 0,0 0,0 0,21 0,-42 0,42 0,-22 0,1 0,0 0,0 0,0 0,0 0,-1 0,1 0,21 0,-21 0,21 0,-21 0,0 0,21 0,-21 0,21 0,-22 0,22 0,-21 0,0 0,-21 0,42 0,-21 0,21 0,-43 0,43 0,-21 0,-21 0,21 0,-1 0,-20 0,21 0,-21 0,20 0,-41-21,42 21,0 0,21 0,-22 0,22 0,-21 0,0 0,21 0,-21 0,21 0,-21 0,0 0,-1 0,1 0,21-21,-21 21,-21-22,42 22,-21 0,21 0,0-21,0 21,21 0,21-21,-21-21,22 42,-22 0,0-21,42 21,-41-43,20 43,0-21,-21 21,22-21,-1 21,0 0,-20 0,-1 0,21 0,-21 0,0 0,22 0,-43 0,21 0,-21 0,42 0,1 0,-43 0,42 0,-21 0,0 0,0 21,1-21,-1 0,-21 0,42 0,-21 21,0-21,1 0,-1 0,0 0,21 0,-21 0,1 0,-1 0,21 21,-42-21,42 0,-20 0,-1 0,-21 0,21 0,0 0,0 0,22 0,-22 0,0 0,0 0,43 0,-43 0,21 22,0-22,-20 0,-1 0,0 0,21 0,1 0,-1 0,-21 0,43 0,-1 0,-21 0,1 0,-1 0,0 0,-20 0,-1 0,0 0,21 0,-42 0,21 0,1 0,20 0,-21 0,-21 0,21 0,0 0,22 0,-22 0,0 0,21 0,-42 0,22 0,-22 0,21 0,-21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3:39.0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11472 9821,'22'0,"-22"0,21 0,-21 0,21 0,0 0,0 0,-21 0,43 0,-22 0,0 0,21 0,-21 0,-21 0,43 0,-22 0,0 0,0 22,-21-22,21 0,1 21,41-21,-63 0,21 0,22 0,-43 0,21 0,21 0,-42 0,42 0,-20 0,-1 0,-21 0,21 0,-21 0,42 0,-42 0,21 0,22 0,-43 0,21 0,21 0,-21 0,1 0,20 0,-21 0,0 0,22 0,-22 0,0 0,21 0,-21 0,22-21,-1 21,0 0,1 0,-22 0,0 0,0 0,0 0,-21 0,22 0,20 0,0 0,-21 0,22 0,20 0,-42 0,1 0,-1 0,-21 0,42 0,0 0,-42 0,43 0,-22 0,0 0,-21 0,21 0,-21 21,21-21,-21 0,43 0,-22 0,0 0,0 0,-21 0,21 0,1 0,-22 21,21-21,-21 21,0-21,42 0,-42 0,0 0,21 21,-21-21,21 21,1-21,-1 0,-21 22,21-22,-21 0,21 0,-21 21,21-21,-21 21,0-21,21 0,-21 0,0 0,22 0,-1 0,-21 0,21 0,0 0,0 21,0-21,-21 0,22 0,-1 0,0 0,-21 0,21 0,0 0,-21 0,0 0,21 0,-21 21,22-21,-1 0,-21 0,21 0,-21 0,21 0,-21 21,0-21,0 0,0 0,0 0,-42 0,-1 0,22 0,0-21,-42 21,20 0,22 0,-21 0,-1 0,22 0,0 0,0-21,0 21,-22 0,1 0,42 0,-42-21,21 21,-1 0,1 0,21 0,-42 0,42 0,-21 0,-22 0,43 0,-21 0,21 0,-42 0,42 0,-21 0,21 0,-21 0,-1 0,22 0,-21 0,0 0,0 0,-21 0,20 0,1 0,0 0,0 0,0 0,21 0,-21 0,21 0,-22 0,1 0,-21 0,0 0,20 0,1 0,0 0,0 0,0 0,21 0,-21 0,-1 0,22 0,-21 0,21 0,-21 0,21 0,-42 0,21 0,-1 0,-20 0,21 21,0-21,0 0,-1 0,1 0,0 0,0 0,21 0,-21 0,0 0,-22 0,1 0,42 0,-42 0,20 0,1 0,0 0,0 0,21 0,-42 0,42 0,-43 0,22 0,-21 21,21-21,-1 0,1 0,0 0,0 0,0 0,0 21,21-21,-22 0,1 0,0 0,21 0,-21 0,-43 0,22 0,-21 0,-1 0,22 0,21 0,-22 0,43 0,-42 0,42 0,0 22,0-22,0 0,21 21,0-21,0 0,1 0,41 0,-21 0,-20 0,-1 0,42 0,-20 0,-1 0,0 0,1 21,20-21,1 0,-1 0,1 0,-43 0,21 0,0 0,1 0,-22 0,21 0,1 0,-1 0,-21 0,0 0,22 0,-22 0,0 0,21 0,1 0,-22 0,21 0,0 0,-20 0,-1 0,21 0,0 0,-20 0,-1 0,21 0,0 0,-20 0,20 0,0 0,1 0,-1 0,-21 0,43 0,-43 0,-21 0,42 0,-21 0,0 0,-21 0,22 0,20 0,0 0,-21 0,1 0,41 0,-63 0,42 0,-20 0,-1 0,0 0,21 0,-21 0,1 0,-22 0,21 0,-21 0,0 0,21 0,0 0,-21-21,-21 21,-21-21,42 21,-43 0,22 0,-21 0,-1 0,-20 0,-1 0,1 0,-1 0,-20 0,41 0,1 0,21 0,-43-22,1 22,-1 0,-20-21,20 21,1 0,-22 0,0-21,1 21,20 0,1 0,20 0,1 0,21 0,-43 0,43 0,-21 0,21-21,-43 21,43 0,0-21,-43 0,43 21,0 0,21 0,-21-22,0 22,0 0,-1 0,22-21,-21 21,0 0,21 0,0 0,-21 0,0-21,0 21,21 0,-22 0,22 0,-21-21,21 21,-21 0,0 0,21 0,-21-21,0 21,-1 0,22-21,-21 21,21 0,-42 0,0 0,-1-22,22 22,0 0,0-21,0 21,21 0,-22 0,1 0,21 0,-21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6-10T11:33:49.3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11261 13758,'0'0,"0"0,0 0,21 0,0 0,-21 0,0 0,21 0,-21 0,21 0,1 0,-22 0,21 22,-21-22,21 0,-21 0,42 0,-42 0,0 0,43 21,-43-21,21 0,-21 0,21 0,-21 0,21 0,0 0,-21 0,21 0,22 0,-22 0,0 0,0 0,-21 0,43 0,-22 0,0 0,0 0,0 0,0 0,-21 0,22 0,-1 0,-21 0,21-21,21 21,-42 0,43 0,-1 0,-21-22,0 22,22 0,-43 0,42 0,-42 0,21-21,0 21,0 0,-21 0,22 0,20 0,-21 0,0 0,0 0,1 0,-1 0,0 0,21 0,-21 0,22 0,-1 0,-21 0,22 0,-22 0,0 0,21 0,1 0,-22 0,0 0,21 0,22 0,-22 0,0 0,22 0,-22 0,1 0,20 0,-21 0,1 0,-1 0,22 0,-22 0,21 0,22-21,-85 21,42 0,-20 0,20 0,-42 0,42 0,-42 0,21 0,1 0,-1 0,21 0,-21 0,0 0,22 0,-43 0,21 0,21 0,-21 0,1 0,-1 0,-21 0,42 0,-42 0,42 0,-20 21,-1-21,0 0,-21 0,21 0,-21 0,21 0,0 0,-21 21,43-21,-43 22,0-22,21 0,-21 0,0 21,0-21,0 0,0 21,0-21,0 21,0 0,0-21,0 21,0-21,-42 0,20 0,1 22,21-22,-21 0,21 21,-21-21,0 0,-22 0,22 21,21-21,-42 0,42 0,-42 0,42 0,-22 0,22 0,-21 0,0 21,0-21,0 0,0 0,21 0,-22 0,22 0,-21 0,0 0,0 0,0 0,0 0,-1 0,1 0,0 0,-21 0,-1 0,22 0,0 0,0 0,0 0,21 0,-21 0,-1 0,1 0,0 0,21 0,-21 0,0 0,21 0,-21 0,21 0,-22 0,1 0,0 0,21 0,-42 0,42 0,-21 0,-22 0,43 0,-21 0,-21 0,21 0,-22 0,1 0,-22 0,22 0,0 0,-1 0,1 0,-21 0,-1 0,1 0,-22 0,21 0,-41 0,41 0,1 0,20 0,-20 0,20 0,22 0,-21 0,21 0,21 0,-21 0,-1 0,22 0,-21 0,21 0,-21 0,0 0,0 0,21 0,-21 0,-1 0,22 0,-21 0,21 0,-21 0,21 0,-21 0,0 0,21 0,-21 0,-22 0,22 0,-21 0,-1 0,-20 0,21 0,20 0,1 0,-21 0,42 0,-42 0,42 0,-22 0,22 0,-21 0,0 0,21 0,-21 0,21 0,-21 0,21 0,-21 0,-1 0,22 0,-21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3AA63-2EA5-434B-A5D1-4EC8A885C871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A534-8684-4CA8-A7E8-69B68027056F}" type="slidenum">
              <a:rPr lang="fr-CH" smtClean="0"/>
              <a:pPr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665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A534-8684-4CA8-A7E8-69B68027056F}" type="slidenum">
              <a:rPr lang="fr-CH" smtClean="0"/>
              <a:pPr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069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F736FC2-A804-42A0-B2B5-001F7756190B}" type="datetimeFigureOut">
              <a:rPr lang="fr-CH" smtClean="0"/>
              <a:pPr/>
              <a:t>25.07.16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5A41DF5-68CE-4C1B-A262-BA16EE3530EB}" type="slidenum">
              <a:rPr lang="fr-CH" smtClean="0"/>
              <a:pPr/>
              <a:t>‹Nr.›</a:t>
            </a:fld>
            <a:endParaRPr lang="fr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customXml" Target="../ink/ink18.xml"/><Relationship Id="rId5" Type="http://schemas.openxmlformats.org/officeDocument/2006/relationships/image" Target="../media/image34.emf"/><Relationship Id="rId6" Type="http://schemas.openxmlformats.org/officeDocument/2006/relationships/customXml" Target="../ink/ink19.xml"/><Relationship Id="rId7" Type="http://schemas.openxmlformats.org/officeDocument/2006/relationships/image" Target="../media/image35.emf"/><Relationship Id="rId8" Type="http://schemas.openxmlformats.org/officeDocument/2006/relationships/customXml" Target="../ink/ink20.xml"/><Relationship Id="rId9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6.emf"/><Relationship Id="rId5" Type="http://schemas.openxmlformats.org/officeDocument/2006/relationships/customXml" Target="../ink/ink3.xml"/><Relationship Id="rId6" Type="http://schemas.openxmlformats.org/officeDocument/2006/relationships/image" Target="../media/image7.emf"/><Relationship Id="rId7" Type="http://schemas.openxmlformats.org/officeDocument/2006/relationships/customXml" Target="../ink/ink4.xml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customXml" Target="../ink/ink8.xml"/><Relationship Id="rId12" Type="http://schemas.openxmlformats.org/officeDocument/2006/relationships/image" Target="../media/image14.emf"/><Relationship Id="rId13" Type="http://schemas.openxmlformats.org/officeDocument/2006/relationships/customXml" Target="../ink/ink9.xml"/><Relationship Id="rId1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customXml" Target="../ink/ink5.xml"/><Relationship Id="rId6" Type="http://schemas.openxmlformats.org/officeDocument/2006/relationships/image" Target="../media/image8.emf"/><Relationship Id="rId7" Type="http://schemas.openxmlformats.org/officeDocument/2006/relationships/customXml" Target="../ink/ink6.xml"/><Relationship Id="rId8" Type="http://schemas.openxmlformats.org/officeDocument/2006/relationships/image" Target="../media/image12.emf"/><Relationship Id="rId9" Type="http://schemas.openxmlformats.org/officeDocument/2006/relationships/customXml" Target="../ink/ink7.xml"/><Relationship Id="rId10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8.emf"/><Relationship Id="rId5" Type="http://schemas.openxmlformats.org/officeDocument/2006/relationships/customXml" Target="../ink/ink11.xml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25.emf"/><Relationship Id="rId5" Type="http://schemas.openxmlformats.org/officeDocument/2006/relationships/customXml" Target="../ink/ink13.xml"/><Relationship Id="rId6" Type="http://schemas.openxmlformats.org/officeDocument/2006/relationships/image" Target="../media/image26.emf"/><Relationship Id="rId7" Type="http://schemas.openxmlformats.org/officeDocument/2006/relationships/customXml" Target="../ink/ink14.xml"/><Relationship Id="rId8" Type="http://schemas.openxmlformats.org/officeDocument/2006/relationships/image" Target="../media/image27.emf"/><Relationship Id="rId9" Type="http://schemas.openxmlformats.org/officeDocument/2006/relationships/customXml" Target="../ink/ink15.xml"/><Relationship Id="rId10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customXml" Target="../ink/ink17.xml"/><Relationship Id="rId5" Type="http://schemas.openxmlformats.org/officeDocument/2006/relationships/image" Target="../media/image30.em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Brendan</a:t>
            </a:r>
            <a:endParaRPr lang="fr-CH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492896"/>
            <a:ext cx="4013200" cy="504304"/>
          </a:xfrm>
        </p:spPr>
        <p:txBody>
          <a:bodyPr>
            <a:noAutofit/>
          </a:bodyPr>
          <a:lstStyle/>
          <a:p>
            <a:r>
              <a:rPr lang="fr-CH" sz="40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r>
              <a:rPr lang="fr-CH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</a:t>
            </a:r>
            <a:r>
              <a:rPr lang="fr-CH" sz="40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endParaRPr lang="fr-CH" sz="40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7560840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88640"/>
            <a:ext cx="1224136" cy="9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mv="urn:schemas-microsoft-com:mac:vml"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2132856"/>
            <a:ext cx="8229600" cy="4075176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pPr algn="l"/>
            <a:endParaRPr lang="pt-BR" dirty="0" smtClean="0"/>
          </a:p>
          <a:p>
            <a:pPr algn="r"/>
            <a:endParaRPr lang="pt-BR" dirty="0" smtClean="0"/>
          </a:p>
          <a:p>
            <a:pPr algn="r"/>
            <a:r>
              <a:rPr lang="de-DE" sz="1500" i="1" dirty="0"/>
              <a:t>10 Markkaa, Goldmünze von </a:t>
            </a:r>
            <a:r>
              <a:rPr lang="de-DE" sz="1500" i="1" dirty="0" smtClean="0"/>
              <a:t>1879, </a:t>
            </a:r>
          </a:p>
          <a:p>
            <a:pPr algn="r"/>
            <a:r>
              <a:rPr lang="de-DE" sz="1500" i="1" dirty="0" smtClean="0"/>
              <a:t>2,903 g Feingold / 0,322 g Kupfer, </a:t>
            </a:r>
          </a:p>
          <a:p>
            <a:pPr algn="r"/>
            <a:r>
              <a:rPr lang="de-DE" sz="1500" i="1" dirty="0" smtClean="0"/>
              <a:t>geprägt </a:t>
            </a:r>
            <a:r>
              <a:rPr lang="de-DE" sz="1500" i="1" dirty="0"/>
              <a:t>nach der Norm </a:t>
            </a:r>
            <a:r>
              <a:rPr lang="de-DE" sz="1500" i="1" dirty="0" smtClean="0"/>
              <a:t>der </a:t>
            </a:r>
          </a:p>
          <a:p>
            <a:pPr algn="r"/>
            <a:r>
              <a:rPr lang="de-DE" sz="1500" i="1" dirty="0" smtClean="0"/>
              <a:t>Lateinischen </a:t>
            </a:r>
            <a:r>
              <a:rPr lang="de-DE" sz="1500" i="1" dirty="0"/>
              <a:t>Münzunion</a:t>
            </a:r>
            <a:endParaRPr lang="pt-BR" sz="1500" i="1" dirty="0" smtClean="0"/>
          </a:p>
          <a:p>
            <a:pPr algn="l"/>
            <a:r>
              <a:rPr lang="de-DE" sz="1400" i="1" dirty="0"/>
              <a:t> </a:t>
            </a:r>
            <a:r>
              <a:rPr lang="de-DE" sz="1400" i="1" dirty="0" smtClean="0"/>
              <a:t>                      Eine finnische Mark von 1866                                      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Finnlandische Mark:</a:t>
            </a:r>
          </a:p>
          <a:p>
            <a:endParaRPr lang="pt-BR" dirty="0" smtClean="0"/>
          </a:p>
          <a:p>
            <a:r>
              <a:rPr lang="pt-BR" dirty="0" smtClean="0"/>
              <a:t>1 </a:t>
            </a:r>
            <a:r>
              <a:rPr lang="pt-BR" dirty="0"/>
              <a:t>EUR = 5,94573 FIM</a:t>
            </a:r>
          </a:p>
          <a:p>
            <a:r>
              <a:rPr lang="pt-BR" dirty="0"/>
              <a:t>1 FIM = 0,168188 </a:t>
            </a:r>
            <a:r>
              <a:rPr lang="pt-BR" dirty="0" smtClean="0"/>
              <a:t>EUR</a:t>
            </a:r>
          </a:p>
          <a:p>
            <a:endParaRPr lang="pt-BR" dirty="0" smtClean="0"/>
          </a:p>
          <a:p>
            <a:r>
              <a:rPr lang="pt-B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 Prägeserie (1999–2006</a:t>
            </a:r>
            <a:r>
              <a:rPr lang="pt-B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pt-BR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/>
              <a:t>Die Münzen der ersten Prägeserie haben drei Motive, zwei davon auf nur je einer Münze. Das Design für die sechs kleinsten Münzen stammt von Heikki </a:t>
            </a:r>
            <a:r>
              <a:rPr lang="de-DE" dirty="0" err="1"/>
              <a:t>Häiväoja</a:t>
            </a:r>
            <a:r>
              <a:rPr lang="de-DE" dirty="0"/>
              <a:t>, der Entwurf für die 1-Euro-Münze von Pertti Mäkinen und die nationale Seite der 2-Euro-Münze von Raimo Heino. Alle Designs enthalten die zwölf Sterne der EU und das Prägejahr sowie das Münzzeichen M, das Initial des finnischen Münzmeisters Raimo </a:t>
            </a:r>
            <a:r>
              <a:rPr lang="de-DE" dirty="0" err="1"/>
              <a:t>Makkonen</a:t>
            </a:r>
            <a:r>
              <a:rPr lang="de-DE" dirty="0"/>
              <a:t>.</a:t>
            </a:r>
            <a:endParaRPr lang="pt-BR" dirty="0" smtClean="0"/>
          </a:p>
          <a:p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Geld</a:t>
            </a:r>
            <a:r>
              <a:rPr lang="fr-CH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C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88" y="1772816"/>
            <a:ext cx="1839838" cy="181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00" y="980728"/>
            <a:ext cx="1825598" cy="180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6682680" y="3878640"/>
              <a:ext cx="2027520" cy="145080"/>
            </p14:xfrm>
          </p:contentPart>
        </mc:Choice>
        <mc:Fallback xmlns:mv="urn:schemas-microsoft-com:mac:vml"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6840" y="3814920"/>
                <a:ext cx="20592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6957000" y="4137840"/>
              <a:ext cx="1715040" cy="114480"/>
            </p14:xfrm>
          </p:contentPart>
        </mc:Choice>
        <mc:Fallback xmlns:mv="urn:schemas-microsoft-com:mac:vml"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1160" y="4074120"/>
                <a:ext cx="1746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1120320" y="4396680"/>
              <a:ext cx="2012040" cy="145080"/>
            </p14:xfrm>
          </p:contentPart>
        </mc:Choice>
        <mc:Fallback xmlns:mv="urn:schemas-microsoft-com:mac:vml" xmlns=""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120" y="4333320"/>
                <a:ext cx="2044080" cy="2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53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Amtssprache:  Finnisch</a:t>
            </a:r>
            <a:r>
              <a:rPr lang="de-DE" dirty="0"/>
              <a:t>, </a:t>
            </a:r>
            <a:r>
              <a:rPr lang="de-DE" dirty="0" smtClean="0"/>
              <a:t>Schwedisch                            </a:t>
            </a:r>
            <a:endParaRPr lang="fr-CH" dirty="0" smtClean="0"/>
          </a:p>
          <a:p>
            <a:pPr algn="l"/>
            <a:r>
              <a:rPr lang="fr-CH" dirty="0" smtClean="0"/>
              <a:t>		        Hauptstadt:  Helsinki</a:t>
            </a:r>
          </a:p>
          <a:p>
            <a:pPr algn="l"/>
            <a:r>
              <a:rPr lang="fr-CH" dirty="0" smtClean="0"/>
              <a:t>			 Fläche:  338.432 </a:t>
            </a:r>
            <a:r>
              <a:rPr lang="fr-CH" dirty="0"/>
              <a:t>km²</a:t>
            </a:r>
          </a:p>
          <a:p>
            <a:pPr algn="l"/>
            <a:r>
              <a:rPr lang="fr-CH" dirty="0" smtClean="0"/>
              <a:t>		  Einwohnerzahl:  5.429.894</a:t>
            </a:r>
          </a:p>
          <a:p>
            <a:pPr algn="l"/>
            <a:r>
              <a:rPr lang="de-DE" dirty="0" smtClean="0"/>
              <a:t>	         Bevölkerungsdichte:  16,04 </a:t>
            </a:r>
            <a:r>
              <a:rPr lang="de-DE" dirty="0"/>
              <a:t>Einwohner pro </a:t>
            </a:r>
            <a:r>
              <a:rPr lang="de-DE" dirty="0" smtClean="0"/>
              <a:t>km²</a:t>
            </a:r>
            <a:endParaRPr lang="fr-CH" dirty="0" smtClean="0"/>
          </a:p>
          <a:p>
            <a:pPr algn="l"/>
            <a:r>
              <a:rPr lang="fr-CH" dirty="0" smtClean="0"/>
              <a:t>		  </a:t>
            </a:r>
            <a:r>
              <a:rPr lang="fr-CH" dirty="0" err="1" smtClean="0"/>
              <a:t>Telefonvorwahl</a:t>
            </a:r>
            <a:r>
              <a:rPr lang="fr-CH" dirty="0" smtClean="0"/>
              <a:t>:  +358</a:t>
            </a:r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Karte</a:t>
            </a:r>
            <a:r>
              <a:rPr lang="fr-CH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finlannds</a:t>
            </a:r>
            <a:endParaRPr lang="fr-C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160240" cy="17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238840" cy="17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0"/>
            <a:ext cx="1135867" cy="13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2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err="1" smtClean="0"/>
              <a:t>Ich</a:t>
            </a:r>
            <a:r>
              <a:rPr lang="fr-CH" dirty="0" smtClean="0"/>
              <a:t> </a:t>
            </a:r>
            <a:r>
              <a:rPr lang="fr-CH" dirty="0" err="1" smtClean="0"/>
              <a:t>hoffe</a:t>
            </a:r>
            <a:r>
              <a:rPr lang="fr-CH" dirty="0" smtClean="0"/>
              <a:t> es </a:t>
            </a:r>
            <a:r>
              <a:rPr lang="fr-CH" dirty="0" err="1" smtClean="0"/>
              <a:t>hat</a:t>
            </a:r>
            <a:r>
              <a:rPr lang="fr-CH" dirty="0" smtClean="0"/>
              <a:t> </a:t>
            </a:r>
            <a:r>
              <a:rPr lang="fr-CH" dirty="0" err="1" smtClean="0"/>
              <a:t>euch</a:t>
            </a:r>
            <a:r>
              <a:rPr lang="fr-CH" dirty="0" smtClean="0"/>
              <a:t> </a:t>
            </a:r>
            <a:r>
              <a:rPr lang="fr-CH" dirty="0" err="1" smtClean="0"/>
              <a:t>gefallen</a:t>
            </a:r>
            <a:r>
              <a:rPr lang="fr-CH" dirty="0" smtClean="0"/>
              <a:t>.</a:t>
            </a:r>
          </a:p>
          <a:p>
            <a:r>
              <a:rPr lang="fr-CH" dirty="0" err="1" smtClean="0"/>
              <a:t>Danke</a:t>
            </a:r>
            <a:r>
              <a:rPr lang="fr-CH" dirty="0" smtClean="0"/>
              <a:t> </a:t>
            </a:r>
            <a:r>
              <a:rPr lang="fr-CH" dirty="0" err="1" smtClean="0"/>
              <a:t>für</a:t>
            </a:r>
            <a:r>
              <a:rPr lang="fr-CH" dirty="0" smtClean="0"/>
              <a:t> die </a:t>
            </a:r>
            <a:r>
              <a:rPr lang="fr-CH" dirty="0" err="1"/>
              <a:t>A</a:t>
            </a:r>
            <a:r>
              <a:rPr lang="fr-CH" dirty="0" err="1" smtClean="0"/>
              <a:t>ufmerksamkeit</a:t>
            </a:r>
            <a:r>
              <a:rPr lang="fr-CH" dirty="0" smtClean="0"/>
              <a:t>. </a:t>
            </a:r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end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47" y="1916832"/>
            <a:ext cx="4038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v="urn:schemas-microsoft-com:mac:vml"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b="1" u="sng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/>
              <a:t> </a:t>
            </a:r>
            <a:endParaRPr lang="fr-CH" dirty="0" smtClean="0"/>
          </a:p>
          <a:p>
            <a:pPr marL="0" indent="0" algn="ctr">
              <a:buNone/>
            </a:pPr>
            <a:endParaRPr lang="fr-CH" b="1" dirty="0" smtClean="0"/>
          </a:p>
          <a:p>
            <a:pPr marL="0" indent="0" algn="ctr">
              <a:buNone/>
            </a:pPr>
            <a:endParaRPr lang="fr-CH" b="1" dirty="0" smtClean="0"/>
          </a:p>
          <a:p>
            <a:pPr marL="0" indent="0" algn="ctr">
              <a:buNone/>
            </a:pPr>
            <a:r>
              <a:rPr lang="fr-CH" b="1" dirty="0" smtClean="0"/>
              <a:t>Helsinki </a:t>
            </a:r>
            <a:r>
              <a:rPr lang="fr-CH" dirty="0" smtClean="0"/>
              <a:t> </a:t>
            </a:r>
          </a:p>
          <a:p>
            <a:pPr marL="0" indent="0" algn="ctr">
              <a:buNone/>
            </a:pPr>
            <a:r>
              <a:rPr lang="fr-CH" dirty="0" err="1" smtClean="0"/>
              <a:t>Einwohner</a:t>
            </a:r>
            <a:r>
              <a:rPr lang="fr-CH" dirty="0" smtClean="0"/>
              <a:t>: 620.982 </a:t>
            </a:r>
          </a:p>
          <a:p>
            <a:pPr marL="0" indent="0" algn="ctr">
              <a:buNone/>
            </a:pPr>
            <a:r>
              <a:rPr lang="fr-CH" dirty="0" err="1" smtClean="0"/>
              <a:t>Sprache</a:t>
            </a:r>
            <a:r>
              <a:rPr lang="fr-CH" dirty="0" smtClean="0"/>
              <a:t>/en : </a:t>
            </a:r>
            <a:r>
              <a:rPr lang="fr-CH" dirty="0" err="1" smtClean="0"/>
              <a:t>Finnisch</a:t>
            </a:r>
            <a:r>
              <a:rPr lang="fr-CH" dirty="0" smtClean="0"/>
              <a:t>, </a:t>
            </a:r>
            <a:r>
              <a:rPr lang="fr-CH" dirty="0" err="1" smtClean="0"/>
              <a:t>Schwedisch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Hauptstadt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15780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99680" y="4419720"/>
              <a:ext cx="1021320" cy="137520"/>
            </p14:xfrm>
          </p:contentPart>
        </mc:Choice>
        <mc:Fallback xmlns:mv="urn:schemas-microsoft-com:mac:vml"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3840" y="4356000"/>
                <a:ext cx="1053000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88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b="1" dirty="0" smtClean="0"/>
          </a:p>
          <a:p>
            <a:endParaRPr lang="fr-CH" b="1" dirty="0"/>
          </a:p>
          <a:p>
            <a:endParaRPr lang="fr-CH" b="1" dirty="0" smtClean="0"/>
          </a:p>
          <a:p>
            <a:endParaRPr lang="fr-CH" b="1" dirty="0"/>
          </a:p>
          <a:p>
            <a:endParaRPr lang="fr-CH" b="1" dirty="0" smtClean="0"/>
          </a:p>
          <a:p>
            <a:r>
              <a:rPr lang="fr-CH" b="1" dirty="0" smtClean="0"/>
              <a:t>Espoo</a:t>
            </a:r>
          </a:p>
          <a:p>
            <a:r>
              <a:rPr lang="fr-CH" dirty="0" err="1" smtClean="0"/>
              <a:t>Einwohner</a:t>
            </a:r>
            <a:r>
              <a:rPr lang="fr-CH" dirty="0" smtClean="0"/>
              <a:t>: 264.464 </a:t>
            </a:r>
          </a:p>
          <a:p>
            <a:r>
              <a:rPr lang="fr-CH" dirty="0" err="1"/>
              <a:t>Sprache</a:t>
            </a:r>
            <a:r>
              <a:rPr lang="fr-CH" dirty="0"/>
              <a:t>(n</a:t>
            </a:r>
            <a:r>
              <a:rPr lang="fr-CH" dirty="0" smtClean="0"/>
              <a:t>): </a:t>
            </a:r>
            <a:r>
              <a:rPr lang="fr-CH" dirty="0" err="1" smtClean="0"/>
              <a:t>Finnisch</a:t>
            </a:r>
            <a:r>
              <a:rPr lang="fr-CH" dirty="0"/>
              <a:t>, </a:t>
            </a:r>
            <a:r>
              <a:rPr lang="fr-CH" dirty="0" err="1"/>
              <a:t>Schwedisch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grösste</a:t>
            </a:r>
            <a:r>
              <a:rPr lang="fr-CH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</a:t>
            </a:r>
            <a:endParaRPr lang="fr-C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7"/>
            <a:ext cx="2304256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77520" y="5235120"/>
              <a:ext cx="360" cy="360"/>
            </p14:xfrm>
          </p:contentPart>
        </mc:Choice>
        <mc:Fallback xmlns:mv="urn:schemas-microsoft-com:mac:vml"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1320" y="517140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175640" y="4061520"/>
              <a:ext cx="785520" cy="152640"/>
            </p14:xfrm>
          </p:contentPart>
        </mc:Choice>
        <mc:Fallback xmlns:mv="urn:schemas-microsoft-com:mac:vml"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9800" y="3997800"/>
                <a:ext cx="8172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876240" y="6568560"/>
              <a:ext cx="360" cy="360"/>
            </p14:xfrm>
          </p:contentPart>
        </mc:Choice>
        <mc:Fallback xmlns:mv="urn:schemas-microsoft-com:mac:vml"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0400" y="650484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36510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H" b="1" dirty="0" smtClean="0"/>
              <a:t>Kemijok</a:t>
            </a:r>
            <a:r>
              <a:rPr lang="fr-CH" dirty="0" smtClean="0"/>
              <a:t>i</a:t>
            </a:r>
          </a:p>
          <a:p>
            <a:r>
              <a:rPr lang="fr-CH" dirty="0" err="1" smtClean="0"/>
              <a:t>Länge</a:t>
            </a:r>
            <a:r>
              <a:rPr lang="fr-CH" dirty="0" smtClean="0"/>
              <a:t>: 550 km</a:t>
            </a:r>
          </a:p>
          <a:p>
            <a:r>
              <a:rPr lang="fr-CH" dirty="0" err="1" smtClean="0"/>
              <a:t>Höhenunterschied</a:t>
            </a:r>
            <a:r>
              <a:rPr lang="fr-CH" dirty="0" smtClean="0"/>
              <a:t>: 230 m</a:t>
            </a:r>
          </a:p>
          <a:p>
            <a:endParaRPr lang="fr-CH" dirty="0" smtClean="0"/>
          </a:p>
          <a:p>
            <a:r>
              <a:rPr lang="fr-CH" b="1" dirty="0" err="1"/>
              <a:t>Tanaelva</a:t>
            </a:r>
            <a:endParaRPr lang="fr-CH" b="1" dirty="0" smtClean="0"/>
          </a:p>
          <a:p>
            <a:r>
              <a:rPr lang="fr-CH" dirty="0" err="1" smtClean="0"/>
              <a:t>Länge</a:t>
            </a:r>
            <a:r>
              <a:rPr lang="fr-CH" dirty="0" smtClean="0"/>
              <a:t>: 318 </a:t>
            </a:r>
            <a:r>
              <a:rPr lang="fr-CH" dirty="0"/>
              <a:t>km</a:t>
            </a:r>
            <a:endParaRPr lang="fr-CH" dirty="0" smtClean="0"/>
          </a:p>
          <a:p>
            <a:r>
              <a:rPr lang="fr-CH" dirty="0" err="1" smtClean="0"/>
              <a:t>Höhenunterschied</a:t>
            </a:r>
            <a:r>
              <a:rPr lang="fr-CH" dirty="0" smtClean="0"/>
              <a:t>: 500 m</a:t>
            </a:r>
          </a:p>
          <a:p>
            <a:endParaRPr lang="fr-CH" dirty="0" smtClean="0"/>
          </a:p>
          <a:p>
            <a:r>
              <a:rPr lang="fr-CH" b="1" dirty="0"/>
              <a:t>Torne </a:t>
            </a:r>
            <a:r>
              <a:rPr lang="fr-CH" b="1" dirty="0" err="1"/>
              <a:t>älv</a:t>
            </a:r>
            <a:endParaRPr lang="fr-CH" b="1" dirty="0"/>
          </a:p>
          <a:p>
            <a:r>
              <a:rPr lang="fr-CH" dirty="0" err="1" smtClean="0"/>
              <a:t>Länge</a:t>
            </a:r>
            <a:r>
              <a:rPr lang="fr-CH" dirty="0"/>
              <a:t>:  410 </a:t>
            </a:r>
            <a:r>
              <a:rPr lang="fr-CH" dirty="0" smtClean="0"/>
              <a:t>km</a:t>
            </a:r>
          </a:p>
          <a:p>
            <a:r>
              <a:rPr lang="fr-CH" dirty="0" err="1" smtClean="0"/>
              <a:t>Höhenunterschied</a:t>
            </a:r>
            <a:r>
              <a:rPr lang="fr-CH" dirty="0" smtClean="0"/>
              <a:t>: 341 </a:t>
            </a:r>
            <a:r>
              <a:rPr lang="fr-CH" dirty="0"/>
              <a:t>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Flüsse</a:t>
            </a:r>
            <a:endParaRPr lang="fr-C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10348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38872"/>
            <a:ext cx="1923933" cy="144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90" y="4684773"/>
            <a:ext cx="210792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255400" y="5334120"/>
              <a:ext cx="360" cy="360"/>
            </p14:xfrm>
          </p:contentPart>
        </mc:Choice>
        <mc:Fallback xmlns:mv="urn:schemas-microsoft-com:mac:vml"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9560" y="52704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112400" y="5669280"/>
              <a:ext cx="360" cy="360"/>
            </p14:xfrm>
          </p:contentPart>
        </mc:Choice>
        <mc:Fallback xmlns:mv="urn:schemas-microsoft-com:mac:vml"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6560" y="56059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4084200" y="2133720"/>
              <a:ext cx="1051920" cy="145080"/>
            </p14:xfrm>
          </p:contentPart>
        </mc:Choice>
        <mc:Fallback xmlns:mv="urn:schemas-microsoft-com:mac:vml"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68360" y="2070000"/>
                <a:ext cx="10836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4069080" y="3528000"/>
              <a:ext cx="1006200" cy="122400"/>
            </p14:xfrm>
          </p:contentPart>
        </mc:Choice>
        <mc:Fallback xmlns:mv="urn:schemas-microsoft-com:mac:vml"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3240" y="3464640"/>
                <a:ext cx="1037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4030920" y="4937760"/>
              <a:ext cx="1128240" cy="91800"/>
            </p14:xfrm>
          </p:contentPart>
        </mc:Choice>
        <mc:Fallback xmlns:mv="urn:schemas-microsoft-com:mac:vml"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5080" y="4874400"/>
                <a:ext cx="1159920" cy="2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26445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8229600" cy="4075176"/>
          </a:xfrm>
        </p:spPr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b="1" dirty="0" smtClean="0"/>
          </a:p>
          <a:p>
            <a:r>
              <a:rPr lang="fr-CH" b="1" dirty="0" err="1" smtClean="0"/>
              <a:t>Haltitunturi</a:t>
            </a:r>
            <a:endParaRPr lang="fr-CH" b="1" dirty="0" smtClean="0"/>
          </a:p>
          <a:p>
            <a:r>
              <a:rPr lang="fr-CH" dirty="0" err="1" smtClean="0"/>
              <a:t>Höhe</a:t>
            </a:r>
            <a:r>
              <a:rPr lang="fr-CH" dirty="0" smtClean="0"/>
              <a:t>: 1328 m</a:t>
            </a:r>
          </a:p>
          <a:p>
            <a:r>
              <a:rPr lang="fr-CH" dirty="0" err="1" smtClean="0"/>
              <a:t>Lage</a:t>
            </a:r>
            <a:r>
              <a:rPr lang="fr-CH" dirty="0" smtClean="0"/>
              <a:t>: </a:t>
            </a:r>
            <a:r>
              <a:rPr lang="fr-CH" dirty="0" err="1" smtClean="0"/>
              <a:t>Lappland</a:t>
            </a:r>
            <a:r>
              <a:rPr lang="fr-CH" dirty="0" smtClean="0"/>
              <a:t> </a:t>
            </a:r>
            <a:r>
              <a:rPr lang="fr-CH" dirty="0"/>
              <a:t>(</a:t>
            </a:r>
            <a:r>
              <a:rPr lang="fr-CH" dirty="0" err="1"/>
              <a:t>Finnland</a:t>
            </a:r>
            <a:r>
              <a:rPr lang="fr-CH" dirty="0"/>
              <a:t>, </a:t>
            </a:r>
            <a:r>
              <a:rPr lang="fr-CH" dirty="0" err="1"/>
              <a:t>Norwegen</a:t>
            </a:r>
            <a:r>
              <a:rPr lang="fr-CH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Gebirge</a:t>
            </a:r>
            <a:endParaRPr lang="fr-C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16832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52480" y="5265360"/>
              <a:ext cx="360" cy="360"/>
            </p14:xfrm>
          </p:contentPart>
        </mc:Choice>
        <mc:Fallback xmlns:mv="urn:schemas-microsoft-com:mac:vml"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640" y="52020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848040" y="4412160"/>
              <a:ext cx="1417680" cy="167760"/>
            </p14:xfrm>
          </p:contentPart>
        </mc:Choice>
        <mc:Fallback xmlns:mv="urn:schemas-microsoft-com:mac:vml"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2200" y="4348440"/>
                <a:ext cx="1449360" cy="2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3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v="urn:schemas-microsoft-com:mac:vml"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</a:t>
            </a:r>
            <a:endParaRPr lang="fr-C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53796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05780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2069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Finnlands </a:t>
            </a:r>
            <a:r>
              <a:rPr lang="de-DE" dirty="0"/>
              <a:t>Tierwelt ist reichhaltig.</a:t>
            </a:r>
          </a:p>
          <a:p>
            <a:r>
              <a:rPr lang="de-DE" dirty="0"/>
              <a:t>So leben hier fast 2.400 Tierarten, </a:t>
            </a:r>
            <a:r>
              <a:rPr lang="de-DE" dirty="0" err="1"/>
              <a:t>ca</a:t>
            </a:r>
            <a:r>
              <a:rPr lang="de-DE" dirty="0"/>
              <a:t> 400 davon gehören zu den Wirbeltieren, </a:t>
            </a:r>
            <a:r>
              <a:rPr lang="de-DE" dirty="0" err="1"/>
              <a:t>ca</a:t>
            </a:r>
            <a:r>
              <a:rPr lang="de-DE" dirty="0"/>
              <a:t> 70 zu den Säugetierarten.</a:t>
            </a:r>
          </a:p>
          <a:p>
            <a:r>
              <a:rPr lang="de-DE" dirty="0"/>
              <a:t>Typische Vertreter sind Hasen, Elche, Rentiere</a:t>
            </a:r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tiere</a:t>
            </a:r>
            <a:endParaRPr lang="fr-CH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6289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964">
            <a:off x="171659" y="2259184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91683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3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de-DE" dirty="0"/>
              <a:t>Der Dom gehört zum zwischen 1820 und 1850 erbauten klassizistischen Zentrum </a:t>
            </a:r>
            <a:r>
              <a:rPr lang="de-DE" dirty="0" smtClean="0"/>
              <a:t>Helsinkis.</a:t>
            </a:r>
          </a:p>
          <a:p>
            <a:r>
              <a:rPr lang="de-DE" dirty="0"/>
              <a:t>Nachdem Finnland 1917 unabhängig geworden war, wurde der Name in </a:t>
            </a:r>
            <a:r>
              <a:rPr lang="de-DE" dirty="0" err="1"/>
              <a:t>Suurkirkko</a:t>
            </a:r>
            <a:r>
              <a:rPr lang="de-DE" dirty="0"/>
              <a:t> („Großkirche“) geändert. Nach der Gründung des Bistums Helsinki 1959 wurde die Kirche zum Dom von Helsinki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Sehenswürdigkeit</a:t>
            </a:r>
            <a:r>
              <a:rPr lang="fr-CH" dirty="0" smtClean="0"/>
              <a:t> </a:t>
            </a:r>
            <a:endParaRPr lang="fr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44827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56480" y="3718440"/>
              <a:ext cx="503280" cy="160560"/>
            </p14:xfrm>
          </p:contentPart>
        </mc:Choice>
        <mc:Fallback xmlns:mv="urn:schemas-microsoft-com:mac:vml"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0640" y="3655080"/>
                <a:ext cx="5349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587120" y="3985200"/>
              <a:ext cx="1006200" cy="122400"/>
            </p14:xfrm>
          </p:contentPart>
        </mc:Choice>
        <mc:Fallback xmlns:mv="urn:schemas-microsoft-com:mac:vml"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1280" y="3921840"/>
                <a:ext cx="1037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889640" y="4381560"/>
              <a:ext cx="952920" cy="168120"/>
            </p14:xfrm>
          </p:contentPart>
        </mc:Choice>
        <mc:Fallback xmlns:mv="urn:schemas-microsoft-com:mac:vml"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3800" y="4317840"/>
                <a:ext cx="9846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493960" y="4991040"/>
              <a:ext cx="1958760" cy="114840"/>
            </p14:xfrm>
          </p:contentPart>
        </mc:Choice>
        <mc:Fallback xmlns:mv="urn:schemas-microsoft-com:mac:vml"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78120" y="4927680"/>
                <a:ext cx="199044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9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88840"/>
            <a:ext cx="8229600" cy="4680520"/>
          </a:xfrm>
        </p:spPr>
        <p:txBody>
          <a:bodyPr>
            <a:normAutofit/>
          </a:bodyPr>
          <a:lstStyle/>
          <a:p>
            <a:r>
              <a:rPr lang="fr-CH" b="1" dirty="0" smtClean="0"/>
              <a:t> ESSEN </a:t>
            </a:r>
          </a:p>
          <a:p>
            <a:r>
              <a:rPr lang="fr-CH" dirty="0" err="1" smtClean="0"/>
              <a:t>Mämmi</a:t>
            </a:r>
            <a:endParaRPr lang="fr-CH" dirty="0" smtClean="0"/>
          </a:p>
          <a:p>
            <a:r>
              <a:rPr lang="de-DE" dirty="0"/>
              <a:t>Traditionell isst man </a:t>
            </a:r>
            <a:r>
              <a:rPr lang="de-DE" dirty="0" err="1"/>
              <a:t>Mämmi</a:t>
            </a:r>
            <a:r>
              <a:rPr lang="de-DE" dirty="0"/>
              <a:t> am Karfreitag, da dieser Tag früher als zu heilig angesehen wurde, um warmes Essen zuzubereiten</a:t>
            </a:r>
            <a:r>
              <a:rPr lang="de-DE" dirty="0" smtClean="0"/>
              <a:t>.</a:t>
            </a:r>
          </a:p>
          <a:p>
            <a:r>
              <a:rPr lang="de-D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Rezept:</a:t>
            </a:r>
          </a:p>
          <a:p>
            <a:r>
              <a:rPr lang="fr-CH" dirty="0"/>
              <a:t>7 </a:t>
            </a:r>
            <a:r>
              <a:rPr lang="fr-CH" dirty="0" smtClean="0"/>
              <a:t>Liter - </a:t>
            </a:r>
            <a:r>
              <a:rPr lang="fr-CH" dirty="0" err="1" smtClean="0"/>
              <a:t>Wasser</a:t>
            </a:r>
            <a:endParaRPr lang="fr-CH" dirty="0"/>
          </a:p>
          <a:p>
            <a:r>
              <a:rPr lang="fr-CH" dirty="0"/>
              <a:t>2 </a:t>
            </a:r>
            <a:r>
              <a:rPr lang="fr-CH" dirty="0" smtClean="0"/>
              <a:t>kg - </a:t>
            </a:r>
            <a:r>
              <a:rPr lang="fr-CH" dirty="0" err="1" smtClean="0"/>
              <a:t>Mehl</a:t>
            </a:r>
            <a:r>
              <a:rPr lang="fr-CH" dirty="0"/>
              <a:t>, (</a:t>
            </a:r>
            <a:r>
              <a:rPr lang="fr-CH" dirty="0" err="1"/>
              <a:t>Roggenmehl</a:t>
            </a:r>
            <a:r>
              <a:rPr lang="fr-CH" dirty="0"/>
              <a:t>)</a:t>
            </a:r>
          </a:p>
          <a:p>
            <a:r>
              <a:rPr lang="fr-CH" dirty="0"/>
              <a:t>1/2 </a:t>
            </a:r>
            <a:r>
              <a:rPr lang="fr-CH" dirty="0" smtClean="0"/>
              <a:t>kg - </a:t>
            </a:r>
            <a:r>
              <a:rPr lang="fr-CH" dirty="0" err="1" smtClean="0"/>
              <a:t>Malz</a:t>
            </a:r>
            <a:r>
              <a:rPr lang="fr-CH" dirty="0"/>
              <a:t>, (</a:t>
            </a:r>
            <a:r>
              <a:rPr lang="fr-CH" dirty="0" err="1"/>
              <a:t>Roggen</a:t>
            </a:r>
            <a:r>
              <a:rPr lang="fr-CH" dirty="0"/>
              <a:t>-)</a:t>
            </a:r>
          </a:p>
          <a:p>
            <a:r>
              <a:rPr lang="fr-CH" dirty="0"/>
              <a:t>3 </a:t>
            </a:r>
            <a:r>
              <a:rPr lang="fr-CH" dirty="0" smtClean="0"/>
              <a:t>EL - </a:t>
            </a:r>
            <a:r>
              <a:rPr lang="fr-CH" dirty="0" err="1" smtClean="0"/>
              <a:t>Sirup</a:t>
            </a:r>
            <a:endParaRPr lang="fr-CH" dirty="0"/>
          </a:p>
          <a:p>
            <a:r>
              <a:rPr lang="fr-CH" dirty="0"/>
              <a:t>2 </a:t>
            </a:r>
            <a:r>
              <a:rPr lang="fr-CH" dirty="0" smtClean="0"/>
              <a:t>TL - </a:t>
            </a:r>
            <a:r>
              <a:rPr lang="fr-CH" dirty="0" err="1" smtClean="0"/>
              <a:t>Salz</a:t>
            </a:r>
            <a:endParaRPr lang="fr-CH" dirty="0"/>
          </a:p>
          <a:p>
            <a:r>
              <a:rPr lang="fr-CH" dirty="0"/>
              <a:t>4 </a:t>
            </a:r>
            <a:r>
              <a:rPr lang="fr-CH" dirty="0" smtClean="0"/>
              <a:t>EL - Orange(n</a:t>
            </a:r>
            <a:r>
              <a:rPr lang="fr-CH" dirty="0"/>
              <a:t>) - </a:t>
            </a:r>
            <a:r>
              <a:rPr lang="fr-CH" dirty="0" err="1"/>
              <a:t>Schale</a:t>
            </a:r>
            <a:r>
              <a:rPr lang="fr-CH" dirty="0"/>
              <a:t> (</a:t>
            </a:r>
            <a:r>
              <a:rPr lang="fr-CH" dirty="0" err="1"/>
              <a:t>Pomeranzenschale</a:t>
            </a:r>
            <a:r>
              <a:rPr lang="fr-CH" dirty="0"/>
              <a:t> / </a:t>
            </a:r>
            <a:r>
              <a:rPr lang="fr-CH" dirty="0" err="1"/>
              <a:t>Bitterorangenschale</a:t>
            </a:r>
            <a:r>
              <a:rPr lang="fr-CH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tRADITION</a:t>
            </a:r>
            <a:endParaRPr lang="fr-CH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206240" y="2163960"/>
              <a:ext cx="907200" cy="153000"/>
            </p14:xfrm>
          </p:contentPart>
        </mc:Choice>
        <mc:Fallback xmlns:mv="urn:schemas-microsoft-com:mac:vml"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0400" y="2100600"/>
                <a:ext cx="9388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733920" y="2537640"/>
              <a:ext cx="1303200" cy="137520"/>
            </p14:xfrm>
          </p:contentPart>
        </mc:Choice>
        <mc:Fallback xmlns:mv="urn:schemas-microsoft-com:mac:vml"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8080" y="2473920"/>
                <a:ext cx="1334880" cy="2646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92" y="3619800"/>
            <a:ext cx="2351611" cy="175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0</TotalTime>
  <Words>383</Words>
  <Application>Microsoft Macintosh PowerPoint</Application>
  <PresentationFormat>Bildschirmpräsentation (4:3)</PresentationFormat>
  <Paragraphs>110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BlackTie</vt:lpstr>
      <vt:lpstr>Finnland</vt:lpstr>
      <vt:lpstr>Hauptstadt </vt:lpstr>
      <vt:lpstr>2. grösste stadt</vt:lpstr>
      <vt:lpstr>Flüsse</vt:lpstr>
      <vt:lpstr>Gebirge</vt:lpstr>
      <vt:lpstr>Klima</vt:lpstr>
      <vt:lpstr>tiere</vt:lpstr>
      <vt:lpstr>Sehenswürdigkeit </vt:lpstr>
      <vt:lpstr>tRADITION</vt:lpstr>
      <vt:lpstr>Geld </vt:lpstr>
      <vt:lpstr>Karte finlannds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Finnland</dc:title>
  <dc:creator>profile</dc:creator>
  <cp:lastModifiedBy>Lydie</cp:lastModifiedBy>
  <cp:revision>26</cp:revision>
  <dcterms:created xsi:type="dcterms:W3CDTF">2015-06-18T16:36:59Z</dcterms:created>
  <dcterms:modified xsi:type="dcterms:W3CDTF">2016-07-25T20:02:47Z</dcterms:modified>
</cp:coreProperties>
</file>